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90" r:id="rId5"/>
    <p:sldId id="307" r:id="rId6"/>
    <p:sldId id="308" r:id="rId7"/>
    <p:sldId id="309" r:id="rId8"/>
    <p:sldId id="310" r:id="rId9"/>
    <p:sldId id="311" r:id="rId10"/>
    <p:sldId id="312" r:id="rId11"/>
    <p:sldId id="261" r:id="rId12"/>
    <p:sldId id="258" r:id="rId13"/>
    <p:sldId id="262" r:id="rId14"/>
    <p:sldId id="306" r:id="rId15"/>
    <p:sldId id="305" r:id="rId16"/>
    <p:sldId id="304" r:id="rId17"/>
    <p:sldId id="303" r:id="rId18"/>
    <p:sldId id="302" r:id="rId19"/>
    <p:sldId id="301" r:id="rId20"/>
    <p:sldId id="300" r:id="rId21"/>
    <p:sldId id="260" r:id="rId22"/>
    <p:sldId id="270" r:id="rId23"/>
    <p:sldId id="271" r:id="rId24"/>
    <p:sldId id="294" r:id="rId25"/>
    <p:sldId id="291" r:id="rId26"/>
    <p:sldId id="292" r:id="rId27"/>
    <p:sldId id="295" r:id="rId28"/>
    <p:sldId id="281" r:id="rId2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30A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4660"/>
  </p:normalViewPr>
  <p:slideViewPr>
    <p:cSldViewPr>
      <p:cViewPr varScale="1">
        <p:scale>
          <a:sx n="87" d="100"/>
          <a:sy n="87" d="100"/>
        </p:scale>
        <p:origin x="146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179297-88CB-4FF7-BB2D-3E653B001D6A}" type="doc">
      <dgm:prSet loTypeId="urn:microsoft.com/office/officeart/2005/8/layout/radial6" loCatId="cycle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nl-NL"/>
        </a:p>
      </dgm:t>
    </dgm:pt>
    <dgm:pt modelId="{B1DB50AC-FB1D-4B27-BC55-F327BD0B1734}">
      <dgm:prSet phldrT="[Tekst]" custT="1"/>
      <dgm:spPr/>
      <dgm:t>
        <a:bodyPr/>
        <a:lstStyle/>
        <a:p>
          <a:r>
            <a:rPr lang="nl-NL" sz="1400" b="1" dirty="0" smtClean="0"/>
            <a:t>Samenwerkingsverband Regio IJssel-Vecht</a:t>
          </a:r>
          <a:endParaRPr lang="nl-NL" sz="1400" b="1" dirty="0"/>
        </a:p>
      </dgm:t>
    </dgm:pt>
    <dgm:pt modelId="{03A94E8C-016A-496F-8856-2A371F7E9980}" type="parTrans" cxnId="{268430E8-FFCA-46FD-92BB-C994AFA86A49}">
      <dgm:prSet/>
      <dgm:spPr/>
      <dgm:t>
        <a:bodyPr/>
        <a:lstStyle/>
        <a:p>
          <a:endParaRPr lang="nl-NL"/>
        </a:p>
      </dgm:t>
    </dgm:pt>
    <dgm:pt modelId="{AFACE68A-89D4-4378-B5E0-050AB78EBEF3}" type="sibTrans" cxnId="{268430E8-FFCA-46FD-92BB-C994AFA86A49}">
      <dgm:prSet/>
      <dgm:spPr/>
      <dgm:t>
        <a:bodyPr/>
        <a:lstStyle/>
        <a:p>
          <a:endParaRPr lang="nl-NL"/>
        </a:p>
      </dgm:t>
    </dgm:pt>
    <dgm:pt modelId="{3F44A38A-EC9E-4BB3-9341-ED7DA60DD417}">
      <dgm:prSet phldrT="[Tekst]" phldr="1"/>
      <dgm:spPr/>
      <dgm:t>
        <a:bodyPr/>
        <a:lstStyle/>
        <a:p>
          <a:endParaRPr lang="nl-NL" dirty="0"/>
        </a:p>
      </dgm:t>
    </dgm:pt>
    <dgm:pt modelId="{EC5DE6A4-5106-45FC-9A65-75EE8833940A}" type="sibTrans" cxnId="{3B66F849-748E-402B-BC9C-0C561A317942}">
      <dgm:prSet/>
      <dgm:spPr/>
      <dgm:t>
        <a:bodyPr/>
        <a:lstStyle/>
        <a:p>
          <a:endParaRPr lang="nl-NL" dirty="0"/>
        </a:p>
      </dgm:t>
    </dgm:pt>
    <dgm:pt modelId="{591BBE4B-F525-49B3-B219-9BF3CB5954D7}" type="parTrans" cxnId="{3B66F849-748E-402B-BC9C-0C561A317942}">
      <dgm:prSet/>
      <dgm:spPr/>
      <dgm:t>
        <a:bodyPr/>
        <a:lstStyle/>
        <a:p>
          <a:endParaRPr lang="nl-NL"/>
        </a:p>
      </dgm:t>
    </dgm:pt>
    <dgm:pt modelId="{2C318B5A-6093-4E36-9F63-81E28B6C9C51}" type="pres">
      <dgm:prSet presAssocID="{57179297-88CB-4FF7-BB2D-3E653B001D6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F752F75-7BBE-4BF8-B070-3ED99A212B7F}" type="pres">
      <dgm:prSet presAssocID="{B1DB50AC-FB1D-4B27-BC55-F327BD0B1734}" presName="centerShape" presStyleLbl="node0" presStyleIdx="0" presStyleCnt="1" custScaleX="121572" custScaleY="124858"/>
      <dgm:spPr/>
      <dgm:t>
        <a:bodyPr/>
        <a:lstStyle/>
        <a:p>
          <a:endParaRPr lang="nl-NL"/>
        </a:p>
      </dgm:t>
    </dgm:pt>
    <dgm:pt modelId="{7988271E-C6AB-4DDA-BB07-A4968C663766}" type="pres">
      <dgm:prSet presAssocID="{3F44A38A-EC9E-4BB3-9341-ED7DA60DD417}" presName="oneComp" presStyleCnt="0"/>
      <dgm:spPr/>
    </dgm:pt>
    <dgm:pt modelId="{2D6A5D35-EFAA-4A95-BE36-FEA6A1EB1D81}" type="pres">
      <dgm:prSet presAssocID="{3F44A38A-EC9E-4BB3-9341-ED7DA60DD417}" presName="dummyConnPt" presStyleCnt="0"/>
      <dgm:spPr/>
    </dgm:pt>
    <dgm:pt modelId="{FF6D8F84-62A8-4E24-950F-D18FEB3C65A5}" type="pres">
      <dgm:prSet presAssocID="{3F44A38A-EC9E-4BB3-9341-ED7DA60DD417}" presName="one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4651CD2-4DFD-4856-9EC4-EAC1F05E94F2}" type="pres">
      <dgm:prSet presAssocID="{3F44A38A-EC9E-4BB3-9341-ED7DA60DD417}" presName="dummya" presStyleCnt="0"/>
      <dgm:spPr/>
    </dgm:pt>
    <dgm:pt modelId="{445EB26F-AB9E-4D49-B91B-1B39D19AE6BD}" type="pres">
      <dgm:prSet presAssocID="{3F44A38A-EC9E-4BB3-9341-ED7DA60DD417}" presName="dummyb" presStyleCnt="0"/>
      <dgm:spPr/>
    </dgm:pt>
    <dgm:pt modelId="{08BD4CF6-10C2-4109-9F38-F4FF11FE1326}" type="pres">
      <dgm:prSet presAssocID="{3F44A38A-EC9E-4BB3-9341-ED7DA60DD417}" presName="dummyc" presStyleCnt="0"/>
      <dgm:spPr/>
    </dgm:pt>
    <dgm:pt modelId="{883A8E0E-D2D9-4533-A717-3705FB517D5D}" type="pres">
      <dgm:prSet presAssocID="{EC5DE6A4-5106-45FC-9A65-75EE8833940A}" presName="singleconn" presStyleLbl="sibTrans2D1" presStyleIdx="0" presStyleCnt="1"/>
      <dgm:spPr/>
      <dgm:t>
        <a:bodyPr/>
        <a:lstStyle/>
        <a:p>
          <a:endParaRPr lang="nl-NL"/>
        </a:p>
      </dgm:t>
    </dgm:pt>
  </dgm:ptLst>
  <dgm:cxnLst>
    <dgm:cxn modelId="{6FFC99FA-2912-40D6-921D-DE0FE33A6805}" type="presOf" srcId="{3F44A38A-EC9E-4BB3-9341-ED7DA60DD417}" destId="{FF6D8F84-62A8-4E24-950F-D18FEB3C65A5}" srcOrd="0" destOrd="0" presId="urn:microsoft.com/office/officeart/2005/8/layout/radial6"/>
    <dgm:cxn modelId="{C3A26186-377B-45C6-9B38-4183B152F932}" type="presOf" srcId="{EC5DE6A4-5106-45FC-9A65-75EE8833940A}" destId="{883A8E0E-D2D9-4533-A717-3705FB517D5D}" srcOrd="0" destOrd="0" presId="urn:microsoft.com/office/officeart/2005/8/layout/radial6"/>
    <dgm:cxn modelId="{3B66F849-748E-402B-BC9C-0C561A317942}" srcId="{B1DB50AC-FB1D-4B27-BC55-F327BD0B1734}" destId="{3F44A38A-EC9E-4BB3-9341-ED7DA60DD417}" srcOrd="0" destOrd="0" parTransId="{591BBE4B-F525-49B3-B219-9BF3CB5954D7}" sibTransId="{EC5DE6A4-5106-45FC-9A65-75EE8833940A}"/>
    <dgm:cxn modelId="{2604E166-DAFF-40E6-B5F1-4AF690264D53}" type="presOf" srcId="{57179297-88CB-4FF7-BB2D-3E653B001D6A}" destId="{2C318B5A-6093-4E36-9F63-81E28B6C9C51}" srcOrd="0" destOrd="0" presId="urn:microsoft.com/office/officeart/2005/8/layout/radial6"/>
    <dgm:cxn modelId="{75E4ADCA-4237-453E-847F-000F82CF9BFA}" type="presOf" srcId="{B1DB50AC-FB1D-4B27-BC55-F327BD0B1734}" destId="{0F752F75-7BBE-4BF8-B070-3ED99A212B7F}" srcOrd="0" destOrd="0" presId="urn:microsoft.com/office/officeart/2005/8/layout/radial6"/>
    <dgm:cxn modelId="{268430E8-FFCA-46FD-92BB-C994AFA86A49}" srcId="{57179297-88CB-4FF7-BB2D-3E653B001D6A}" destId="{B1DB50AC-FB1D-4B27-BC55-F327BD0B1734}" srcOrd="0" destOrd="0" parTransId="{03A94E8C-016A-496F-8856-2A371F7E9980}" sibTransId="{AFACE68A-89D4-4378-B5E0-050AB78EBEF3}"/>
    <dgm:cxn modelId="{53381AC4-F499-4FB9-9055-A131D05B6336}" type="presParOf" srcId="{2C318B5A-6093-4E36-9F63-81E28B6C9C51}" destId="{0F752F75-7BBE-4BF8-B070-3ED99A212B7F}" srcOrd="0" destOrd="0" presId="urn:microsoft.com/office/officeart/2005/8/layout/radial6"/>
    <dgm:cxn modelId="{77ACC36D-E634-44E6-8A79-650A3ECB139E}" type="presParOf" srcId="{2C318B5A-6093-4E36-9F63-81E28B6C9C51}" destId="{7988271E-C6AB-4DDA-BB07-A4968C663766}" srcOrd="1" destOrd="0" presId="urn:microsoft.com/office/officeart/2005/8/layout/radial6"/>
    <dgm:cxn modelId="{0A9C62BC-4A96-4D8B-89EE-402F31390997}" type="presParOf" srcId="{7988271E-C6AB-4DDA-BB07-A4968C663766}" destId="{2D6A5D35-EFAA-4A95-BE36-FEA6A1EB1D81}" srcOrd="0" destOrd="0" presId="urn:microsoft.com/office/officeart/2005/8/layout/radial6"/>
    <dgm:cxn modelId="{ECC58C6D-A6A6-418D-9B10-7BEACBD60C91}" type="presParOf" srcId="{7988271E-C6AB-4DDA-BB07-A4968C663766}" destId="{FF6D8F84-62A8-4E24-950F-D18FEB3C65A5}" srcOrd="1" destOrd="0" presId="urn:microsoft.com/office/officeart/2005/8/layout/radial6"/>
    <dgm:cxn modelId="{D1FE5969-EA1B-43D1-9C30-2B850013B6C2}" type="presParOf" srcId="{2C318B5A-6093-4E36-9F63-81E28B6C9C51}" destId="{04651CD2-4DFD-4856-9EC4-EAC1F05E94F2}" srcOrd="2" destOrd="0" presId="urn:microsoft.com/office/officeart/2005/8/layout/radial6"/>
    <dgm:cxn modelId="{58C0D657-1E66-42EC-9424-418E8466A471}" type="presParOf" srcId="{2C318B5A-6093-4E36-9F63-81E28B6C9C51}" destId="{445EB26F-AB9E-4D49-B91B-1B39D19AE6BD}" srcOrd="3" destOrd="0" presId="urn:microsoft.com/office/officeart/2005/8/layout/radial6"/>
    <dgm:cxn modelId="{A206E6D7-DCAD-4979-88FB-8ED3F116F0F0}" type="presParOf" srcId="{2C318B5A-6093-4E36-9F63-81E28B6C9C51}" destId="{08BD4CF6-10C2-4109-9F38-F4FF11FE1326}" srcOrd="4" destOrd="0" presId="urn:microsoft.com/office/officeart/2005/8/layout/radial6"/>
    <dgm:cxn modelId="{3D72A46A-CD9A-4FC2-A2DD-76AA70B8CA26}" type="presParOf" srcId="{2C318B5A-6093-4E36-9F63-81E28B6C9C51}" destId="{883A8E0E-D2D9-4533-A717-3705FB517D5D}" srcOrd="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3A8E0E-D2D9-4533-A717-3705FB517D5D}">
      <dsp:nvSpPr>
        <dsp:cNvPr id="0" name=""/>
        <dsp:cNvSpPr/>
      </dsp:nvSpPr>
      <dsp:spPr>
        <a:xfrm>
          <a:off x="1760816" y="716695"/>
          <a:ext cx="4768825" cy="4768825"/>
        </a:xfrm>
        <a:prstGeom prst="blockArc">
          <a:avLst>
            <a:gd name="adj1" fmla="val 7031"/>
            <a:gd name="adj2" fmla="val 21592969"/>
            <a:gd name="adj3" fmla="val 4632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752F75-7BBE-4BF8-B070-3ED99A212B7F}">
      <dsp:nvSpPr>
        <dsp:cNvPr id="0" name=""/>
        <dsp:cNvSpPr/>
      </dsp:nvSpPr>
      <dsp:spPr>
        <a:xfrm>
          <a:off x="2808315" y="1728192"/>
          <a:ext cx="2664289" cy="2736303"/>
        </a:xfrm>
        <a:prstGeom prst="ellipse">
          <a:avLst/>
        </a:prstGeom>
        <a:solidFill>
          <a:schemeClr val="accent3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b="1" kern="1200" dirty="0" smtClean="0"/>
            <a:t>Samenwerkingsverband Regio IJssel-Vecht</a:t>
          </a:r>
          <a:endParaRPr lang="nl-NL" sz="1400" b="1" kern="1200" dirty="0"/>
        </a:p>
      </dsp:txBody>
      <dsp:txXfrm>
        <a:off x="3198491" y="2128914"/>
        <a:ext cx="1883937" cy="1934859"/>
      </dsp:txXfrm>
    </dsp:sp>
    <dsp:sp modelId="{FF6D8F84-62A8-4E24-950F-D18FEB3C65A5}">
      <dsp:nvSpPr>
        <dsp:cNvPr id="0" name=""/>
        <dsp:cNvSpPr/>
      </dsp:nvSpPr>
      <dsp:spPr>
        <a:xfrm>
          <a:off x="5702609" y="2329307"/>
          <a:ext cx="1534072" cy="1534072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900" kern="1200" dirty="0"/>
        </a:p>
      </dsp:txBody>
      <dsp:txXfrm>
        <a:off x="5927269" y="2553967"/>
        <a:ext cx="1084752" cy="10847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5AACC-EB74-4268-B3B1-7DC4F150C2BC}" type="datetimeFigureOut">
              <a:rPr lang="nl-NL" smtClean="0"/>
              <a:t>6-4-2017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F6811-B720-48A1-9B49-ABE71506AC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9248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B1CE1-873A-4412-B977-B5013D3DE23E}" type="datetimeFigureOut">
              <a:rPr lang="nl-NL" smtClean="0"/>
              <a:pPr/>
              <a:t>6-4-2017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8FA927-7C8B-47BA-8B66-54BEAD1D4D1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4220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FA927-7C8B-47BA-8B66-54BEAD1D4D1D}" type="slidenum">
              <a:rPr lang="nl-NL" smtClean="0"/>
              <a:pPr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3877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F7FE-A867-454C-B5BD-62583A04AAE4}" type="datetimeFigureOut">
              <a:rPr lang="nl-NL" smtClean="0"/>
              <a:pPr/>
              <a:t>6-4-2017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B543-895B-464D-A9BF-C07E54C5D26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0308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F7FE-A867-454C-B5BD-62583A04AAE4}" type="datetimeFigureOut">
              <a:rPr lang="nl-NL" smtClean="0"/>
              <a:pPr/>
              <a:t>6-4-2017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B543-895B-464D-A9BF-C07E54C5D26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0537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F7FE-A867-454C-B5BD-62583A04AAE4}" type="datetimeFigureOut">
              <a:rPr lang="nl-NL" smtClean="0"/>
              <a:pPr/>
              <a:t>6-4-2017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B543-895B-464D-A9BF-C07E54C5D26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172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F7FE-A867-454C-B5BD-62583A04AAE4}" type="datetimeFigureOut">
              <a:rPr lang="nl-NL" smtClean="0"/>
              <a:pPr/>
              <a:t>6-4-2017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B543-895B-464D-A9BF-C07E54C5D26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020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F7FE-A867-454C-B5BD-62583A04AAE4}" type="datetimeFigureOut">
              <a:rPr lang="nl-NL" smtClean="0"/>
              <a:pPr/>
              <a:t>6-4-2017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B543-895B-464D-A9BF-C07E54C5D26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1088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F7FE-A867-454C-B5BD-62583A04AAE4}" type="datetimeFigureOut">
              <a:rPr lang="nl-NL" smtClean="0"/>
              <a:pPr/>
              <a:t>6-4-2017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B543-895B-464D-A9BF-C07E54C5D26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6058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F7FE-A867-454C-B5BD-62583A04AAE4}" type="datetimeFigureOut">
              <a:rPr lang="nl-NL" smtClean="0"/>
              <a:pPr/>
              <a:t>6-4-2017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B543-895B-464D-A9BF-C07E54C5D26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3337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F7FE-A867-454C-B5BD-62583A04AAE4}" type="datetimeFigureOut">
              <a:rPr lang="nl-NL" smtClean="0"/>
              <a:pPr/>
              <a:t>6-4-2017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B543-895B-464D-A9BF-C07E54C5D26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7363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F7FE-A867-454C-B5BD-62583A04AAE4}" type="datetimeFigureOut">
              <a:rPr lang="nl-NL" smtClean="0"/>
              <a:pPr/>
              <a:t>6-4-2017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B543-895B-464D-A9BF-C07E54C5D26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5031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F7FE-A867-454C-B5BD-62583A04AAE4}" type="datetimeFigureOut">
              <a:rPr lang="nl-NL" smtClean="0"/>
              <a:pPr/>
              <a:t>6-4-2017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B543-895B-464D-A9BF-C07E54C5D26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3034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F7FE-A867-454C-B5BD-62583A04AAE4}" type="datetimeFigureOut">
              <a:rPr lang="nl-NL" smtClean="0"/>
              <a:pPr/>
              <a:t>6-4-2017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B543-895B-464D-A9BF-C07E54C5D26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1895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3F7FE-A867-454C-B5BD-62583A04AAE4}" type="datetimeFigureOut">
              <a:rPr lang="nl-NL" smtClean="0"/>
              <a:pPr/>
              <a:t>6-4-2017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AB543-895B-464D-A9BF-C07E54C5D26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80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4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3.jpeg"/><Relationship Id="rId4" Type="http://schemas.openxmlformats.org/officeDocument/2006/relationships/diagramData" Target="../diagrams/data1.xml"/><Relationship Id="rId9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r8OApdy0v4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google.nl/url?sa=i&amp;rct=j&amp;q=&amp;esrc=s&amp;frm=1&amp;source=images&amp;cd=&amp;cad=rja&amp;docid=vHy6mRW5Tu5csM&amp;tbnid=YNZTkJO7nrg_RM:&amp;ved=0CAUQjRw&amp;url=http://www.paradiso.nl/web/Agenda-Item/TOPPOP-YEAH-PAROOLNACHT.htm&amp;ei=Wf87Uoj9MceI0AWfxYHgBw&amp;bvm=bv.52434380,d.d2k&amp;psig=AFQjCNEk4wQkZp5PT0XCCKCYkpdR51tayw&amp;ust=1379750097366237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://www.google.nl/url?sa=i&amp;rct=j&amp;q=&amp;esrc=s&amp;frm=1&amp;source=images&amp;cd=&amp;cad=rja&amp;docid=9osnAZ70beIjnM&amp;tbnid=eRwktBdkF4ZcSM:&amp;ved=0CAUQjRw&amp;url=http://www.classichitsq1045.com/tags/blondie&amp;ei=nv87UrrIEoqX1AXTtoCoCA&amp;bvm=bv.52434380,d.d2k&amp;psig=AFQjCNGMSDjsx0g1Qeu3VeKKBBVO9zTx1Q&amp;ust=1379750155255835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eu.cdn282.fansshare.com/photos/spicegirls/spice-girls-wallpaper-1064012701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http://www.google.nl/url?sa=i&amp;rct=j&amp;q=&amp;esrc=s&amp;frm=1&amp;source=images&amp;cd=&amp;cad=rja&amp;docid=Piym4wgxtbokRM&amp;tbnid=KodEgvziBK-XSM:&amp;ved=0CAUQjRw&amp;url=http://gabberpiet1970.hyves.nl/&amp;ei=BQE8Uq7YHMei0wXyjIHgBg&amp;bvm=bv.52434380,d.d2k&amp;psig=AFQjCNF7Aa9xVjy4XBXuaQj5P4Z_mcOyEQ&amp;ust=1379750516117761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64" y="116633"/>
            <a:ext cx="2131436" cy="864096"/>
          </a:xfr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524800448"/>
              </p:ext>
            </p:extLst>
          </p:nvPr>
        </p:nvGraphicFramePr>
        <p:xfrm>
          <a:off x="467544" y="332656"/>
          <a:ext cx="8280920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Afbeelding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841" y="4869160"/>
            <a:ext cx="2125818" cy="1341182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560227"/>
            <a:ext cx="1728192" cy="16245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548" y="692696"/>
            <a:ext cx="1981200" cy="105727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098157"/>
            <a:ext cx="2206752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00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nl-NL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Houd rekening met:</a:t>
            </a:r>
            <a:endParaRPr lang="nl-NL" sz="4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5126055"/>
          </a:xfrm>
        </p:spPr>
        <p:txBody>
          <a:bodyPr>
            <a:noAutofit/>
          </a:bodyPr>
          <a:lstStyle/>
          <a:p>
            <a:r>
              <a:rPr lang="nl-NL" dirty="0" smtClean="0"/>
              <a:t>Jezelf (wie ben ik, wat kan ik, wat wil ik)</a:t>
            </a:r>
          </a:p>
          <a:p>
            <a:r>
              <a:rPr lang="nl-NL" dirty="0" smtClean="0"/>
              <a:t>Wat vind je leuk en waar wil je moeite voor doen?</a:t>
            </a:r>
          </a:p>
          <a:p>
            <a:r>
              <a:rPr lang="nl-NL" dirty="0" smtClean="0"/>
              <a:t>Opleiding aanbod</a:t>
            </a:r>
          </a:p>
          <a:p>
            <a:r>
              <a:rPr lang="nl-NL" dirty="0" smtClean="0"/>
              <a:t>Welke beroepen zijn er? Kans op werk?</a:t>
            </a:r>
          </a:p>
          <a:p>
            <a:r>
              <a:rPr lang="nl-NL" dirty="0" smtClean="0"/>
              <a:t>Grootte locatie/ leerling aantal</a:t>
            </a:r>
          </a:p>
          <a:p>
            <a:r>
              <a:rPr lang="nl-NL" dirty="0" smtClean="0"/>
              <a:t>Identiteit</a:t>
            </a:r>
          </a:p>
          <a:p>
            <a:r>
              <a:rPr lang="nl-NL" dirty="0" smtClean="0"/>
              <a:t>Reistijd / reiskosten</a:t>
            </a:r>
          </a:p>
          <a:p>
            <a:r>
              <a:rPr lang="nl-NL" dirty="0" smtClean="0"/>
              <a:t>Keuze van vrienden</a:t>
            </a:r>
          </a:p>
          <a:p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marL="0" indent="0" algn="ctr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938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kstvak 1026"/>
          <p:cNvSpPr txBox="1"/>
          <p:nvPr/>
        </p:nvSpPr>
        <p:spPr>
          <a:xfrm>
            <a:off x="395536" y="476672"/>
            <a:ext cx="1296144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nl-NL" dirty="0"/>
              <a:t>Keuze maken voor een opleiding</a:t>
            </a:r>
          </a:p>
        </p:txBody>
      </p:sp>
      <p:grpSp>
        <p:nvGrpSpPr>
          <p:cNvPr id="1028" name="Group 4"/>
          <p:cNvGrpSpPr>
            <a:grpSpLocks noChangeAspect="1"/>
          </p:cNvGrpSpPr>
          <p:nvPr/>
        </p:nvGrpSpPr>
        <p:grpSpPr bwMode="auto">
          <a:xfrm>
            <a:off x="1214438" y="-785813"/>
            <a:ext cx="6243637" cy="7461251"/>
            <a:chOff x="765" y="-495"/>
            <a:chExt cx="3933" cy="4700"/>
          </a:xfrm>
        </p:grpSpPr>
        <p:sp>
          <p:nvSpPr>
            <p:cNvPr id="2" name="AutoShape 3"/>
            <p:cNvSpPr>
              <a:spLocks noChangeAspect="1" noChangeArrowheads="1" noTextEdit="1"/>
            </p:cNvSpPr>
            <p:nvPr/>
          </p:nvSpPr>
          <p:spPr bwMode="auto">
            <a:xfrm>
              <a:off x="765" y="-495"/>
              <a:ext cx="3933" cy="4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2026" y="-492"/>
              <a:ext cx="1563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Keuze maken voor een opleiding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3533" y="-492"/>
              <a:ext cx="75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1103" y="-375"/>
              <a:ext cx="63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1103" y="-282"/>
              <a:ext cx="63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1103" y="-189"/>
              <a:ext cx="63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1103" y="-96"/>
              <a:ext cx="63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103" y="-3"/>
              <a:ext cx="63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1103" y="90"/>
              <a:ext cx="63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1103" y="183"/>
              <a:ext cx="63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1103" y="276"/>
              <a:ext cx="63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>
              <a:off x="1103" y="366"/>
              <a:ext cx="66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1103" y="459"/>
              <a:ext cx="66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1103" y="552"/>
              <a:ext cx="66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1103" y="648"/>
              <a:ext cx="63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3" name="Rectangle 19"/>
            <p:cNvSpPr>
              <a:spLocks noChangeArrowheads="1"/>
            </p:cNvSpPr>
            <p:nvPr/>
          </p:nvSpPr>
          <p:spPr bwMode="auto">
            <a:xfrm>
              <a:off x="2033" y="1162"/>
              <a:ext cx="1198" cy="15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44" name="Rectangle 20"/>
            <p:cNvSpPr>
              <a:spLocks noChangeArrowheads="1"/>
            </p:cNvSpPr>
            <p:nvPr/>
          </p:nvSpPr>
          <p:spPr bwMode="auto">
            <a:xfrm>
              <a:off x="2087" y="1188"/>
              <a:ext cx="92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45" name="Picture 2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87" y="1430"/>
              <a:ext cx="1090" cy="1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6" name="Rectangle 22"/>
            <p:cNvSpPr>
              <a:spLocks noChangeArrowheads="1"/>
            </p:cNvSpPr>
            <p:nvPr/>
          </p:nvSpPr>
          <p:spPr bwMode="auto">
            <a:xfrm>
              <a:off x="3177" y="2544"/>
              <a:ext cx="65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7" name="Rectangle 23"/>
            <p:cNvSpPr>
              <a:spLocks noChangeArrowheads="1"/>
            </p:cNvSpPr>
            <p:nvPr/>
          </p:nvSpPr>
          <p:spPr bwMode="auto">
            <a:xfrm>
              <a:off x="1551" y="359"/>
              <a:ext cx="705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Invloed omgeving</a:t>
              </a:r>
              <a:endPara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" name="Rectangle 24"/>
            <p:cNvSpPr>
              <a:spLocks noChangeArrowheads="1"/>
            </p:cNvSpPr>
            <p:nvPr/>
          </p:nvSpPr>
          <p:spPr bwMode="auto">
            <a:xfrm>
              <a:off x="2152" y="359"/>
              <a:ext cx="66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9" name="Rectangle 25"/>
            <p:cNvSpPr>
              <a:spLocks noChangeArrowheads="1"/>
            </p:cNvSpPr>
            <p:nvPr/>
          </p:nvSpPr>
          <p:spPr bwMode="auto">
            <a:xfrm>
              <a:off x="1551" y="441"/>
              <a:ext cx="600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50" name="Rectangle 26"/>
            <p:cNvSpPr>
              <a:spLocks noChangeArrowheads="1"/>
            </p:cNvSpPr>
            <p:nvPr/>
          </p:nvSpPr>
          <p:spPr bwMode="auto">
            <a:xfrm>
              <a:off x="1498" y="472"/>
              <a:ext cx="836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Wat is de invloed van </a:t>
              </a:r>
              <a:endPara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1" name="Rectangle 27"/>
            <p:cNvSpPr>
              <a:spLocks noChangeArrowheads="1"/>
            </p:cNvSpPr>
            <p:nvPr/>
          </p:nvSpPr>
          <p:spPr bwMode="auto">
            <a:xfrm>
              <a:off x="1644" y="584"/>
              <a:ext cx="517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mijn ouders,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2" name="Rectangle 28"/>
            <p:cNvSpPr>
              <a:spLocks noChangeArrowheads="1"/>
            </p:cNvSpPr>
            <p:nvPr/>
          </p:nvSpPr>
          <p:spPr bwMode="auto">
            <a:xfrm>
              <a:off x="1539" y="698"/>
              <a:ext cx="406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vrienden,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3" name="Rectangle 29"/>
            <p:cNvSpPr>
              <a:spLocks noChangeArrowheads="1"/>
            </p:cNvSpPr>
            <p:nvPr/>
          </p:nvSpPr>
          <p:spPr bwMode="auto">
            <a:xfrm>
              <a:off x="1870" y="698"/>
              <a:ext cx="65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4" name="Rectangle 30"/>
            <p:cNvSpPr>
              <a:spLocks noChangeArrowheads="1"/>
            </p:cNvSpPr>
            <p:nvPr/>
          </p:nvSpPr>
          <p:spPr bwMode="auto">
            <a:xfrm>
              <a:off x="1889" y="698"/>
              <a:ext cx="304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decaan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5" name="Rectangle 31"/>
            <p:cNvSpPr>
              <a:spLocks noChangeArrowheads="1"/>
            </p:cNvSpPr>
            <p:nvPr/>
          </p:nvSpPr>
          <p:spPr bwMode="auto">
            <a:xfrm>
              <a:off x="2127" y="698"/>
              <a:ext cx="85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6" name="Rectangle 32"/>
            <p:cNvSpPr>
              <a:spLocks noChangeArrowheads="1"/>
            </p:cNvSpPr>
            <p:nvPr/>
          </p:nvSpPr>
          <p:spPr bwMode="auto">
            <a:xfrm>
              <a:off x="2164" y="698"/>
              <a:ext cx="65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7" name="Rectangle 33"/>
            <p:cNvSpPr>
              <a:spLocks noChangeArrowheads="1"/>
            </p:cNvSpPr>
            <p:nvPr/>
          </p:nvSpPr>
          <p:spPr bwMode="auto">
            <a:xfrm>
              <a:off x="1611" y="812"/>
              <a:ext cx="569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Wie helpt mij?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8" name="Rectangle 34"/>
            <p:cNvSpPr>
              <a:spLocks noChangeArrowheads="1"/>
            </p:cNvSpPr>
            <p:nvPr/>
          </p:nvSpPr>
          <p:spPr bwMode="auto">
            <a:xfrm>
              <a:off x="2092" y="812"/>
              <a:ext cx="67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9" name="Rectangle 35"/>
            <p:cNvSpPr>
              <a:spLocks noChangeArrowheads="1"/>
            </p:cNvSpPr>
            <p:nvPr/>
          </p:nvSpPr>
          <p:spPr bwMode="auto">
            <a:xfrm>
              <a:off x="3486" y="303"/>
              <a:ext cx="510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Capaciteiten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0" name="Rectangle 36"/>
            <p:cNvSpPr>
              <a:spLocks noChangeArrowheads="1"/>
            </p:cNvSpPr>
            <p:nvPr/>
          </p:nvSpPr>
          <p:spPr bwMode="auto">
            <a:xfrm>
              <a:off x="3909" y="303"/>
              <a:ext cx="67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ectangle 37"/>
            <p:cNvSpPr>
              <a:spLocks noChangeArrowheads="1"/>
            </p:cNvSpPr>
            <p:nvPr/>
          </p:nvSpPr>
          <p:spPr bwMode="auto">
            <a:xfrm>
              <a:off x="3486" y="387"/>
              <a:ext cx="423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62" name="Rectangle 38"/>
            <p:cNvSpPr>
              <a:spLocks noChangeArrowheads="1"/>
            </p:cNvSpPr>
            <p:nvPr/>
          </p:nvSpPr>
          <p:spPr bwMode="auto">
            <a:xfrm>
              <a:off x="3504" y="417"/>
              <a:ext cx="466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Wat kan ik?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3" name="Rectangle 39"/>
            <p:cNvSpPr>
              <a:spLocks noChangeArrowheads="1"/>
            </p:cNvSpPr>
            <p:nvPr/>
          </p:nvSpPr>
          <p:spPr bwMode="auto">
            <a:xfrm>
              <a:off x="3892" y="417"/>
              <a:ext cx="64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4" name="Rectangle 40"/>
            <p:cNvSpPr>
              <a:spLocks noChangeArrowheads="1"/>
            </p:cNvSpPr>
            <p:nvPr/>
          </p:nvSpPr>
          <p:spPr bwMode="auto">
            <a:xfrm>
              <a:off x="3407" y="532"/>
              <a:ext cx="677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Basis? Kader? TL?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5" name="Rectangle 41"/>
            <p:cNvSpPr>
              <a:spLocks noChangeArrowheads="1"/>
            </p:cNvSpPr>
            <p:nvPr/>
          </p:nvSpPr>
          <p:spPr bwMode="auto">
            <a:xfrm>
              <a:off x="3989" y="532"/>
              <a:ext cx="65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6" name="Rectangle 42"/>
            <p:cNvSpPr>
              <a:spLocks noChangeArrowheads="1"/>
            </p:cNvSpPr>
            <p:nvPr/>
          </p:nvSpPr>
          <p:spPr bwMode="auto">
            <a:xfrm>
              <a:off x="3566" y="646"/>
              <a:ext cx="333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Gezakt?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7" name="Rectangle 43"/>
            <p:cNvSpPr>
              <a:spLocks noChangeArrowheads="1"/>
            </p:cNvSpPr>
            <p:nvPr/>
          </p:nvSpPr>
          <p:spPr bwMode="auto">
            <a:xfrm>
              <a:off x="3830" y="646"/>
              <a:ext cx="65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8" name="Rectangle 44"/>
            <p:cNvSpPr>
              <a:spLocks noChangeArrowheads="1"/>
            </p:cNvSpPr>
            <p:nvPr/>
          </p:nvSpPr>
          <p:spPr bwMode="auto">
            <a:xfrm>
              <a:off x="1026" y="3230"/>
              <a:ext cx="802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Opleiding en beroep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9" name="Rectangle 45"/>
            <p:cNvSpPr>
              <a:spLocks noChangeArrowheads="1"/>
            </p:cNvSpPr>
            <p:nvPr/>
          </p:nvSpPr>
          <p:spPr bwMode="auto">
            <a:xfrm>
              <a:off x="1714" y="3230"/>
              <a:ext cx="67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0" name="Rectangle 46"/>
            <p:cNvSpPr>
              <a:spLocks noChangeArrowheads="1"/>
            </p:cNvSpPr>
            <p:nvPr/>
          </p:nvSpPr>
          <p:spPr bwMode="auto">
            <a:xfrm>
              <a:off x="1025" y="3313"/>
              <a:ext cx="689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71" name="Rectangle 47"/>
            <p:cNvSpPr>
              <a:spLocks noChangeArrowheads="1"/>
            </p:cNvSpPr>
            <p:nvPr/>
          </p:nvSpPr>
          <p:spPr bwMode="auto">
            <a:xfrm>
              <a:off x="1109" y="3344"/>
              <a:ext cx="848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Welke opleidingen en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2" name="Rectangle 48"/>
            <p:cNvSpPr>
              <a:spLocks noChangeArrowheads="1"/>
            </p:cNvSpPr>
            <p:nvPr/>
          </p:nvSpPr>
          <p:spPr bwMode="auto">
            <a:xfrm>
              <a:off x="1082" y="3458"/>
              <a:ext cx="908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beroepen zijn er? Waar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3" name="Rectangle 49"/>
            <p:cNvSpPr>
              <a:spLocks noChangeArrowheads="1"/>
            </p:cNvSpPr>
            <p:nvPr/>
          </p:nvSpPr>
          <p:spPr bwMode="auto">
            <a:xfrm>
              <a:off x="1160" y="3570"/>
              <a:ext cx="718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vind ik informatie?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4" name="Rectangle 50"/>
            <p:cNvSpPr>
              <a:spLocks noChangeArrowheads="1"/>
            </p:cNvSpPr>
            <p:nvPr/>
          </p:nvSpPr>
          <p:spPr bwMode="auto">
            <a:xfrm>
              <a:off x="1778" y="3570"/>
              <a:ext cx="65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5" name="Rectangle 51"/>
            <p:cNvSpPr>
              <a:spLocks noChangeArrowheads="1"/>
            </p:cNvSpPr>
            <p:nvPr/>
          </p:nvSpPr>
          <p:spPr bwMode="auto">
            <a:xfrm>
              <a:off x="1249" y="3683"/>
              <a:ext cx="525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Open dagen?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6" name="Rectangle 52"/>
            <p:cNvSpPr>
              <a:spLocks noChangeArrowheads="1"/>
            </p:cNvSpPr>
            <p:nvPr/>
          </p:nvSpPr>
          <p:spPr bwMode="auto">
            <a:xfrm>
              <a:off x="1689" y="3683"/>
              <a:ext cx="64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7" name="Rectangle 53"/>
            <p:cNvSpPr>
              <a:spLocks noChangeArrowheads="1"/>
            </p:cNvSpPr>
            <p:nvPr/>
          </p:nvSpPr>
          <p:spPr bwMode="auto">
            <a:xfrm>
              <a:off x="1026" y="3797"/>
              <a:ext cx="65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8" name="Rectangle 54"/>
            <p:cNvSpPr>
              <a:spLocks noChangeArrowheads="1"/>
            </p:cNvSpPr>
            <p:nvPr/>
          </p:nvSpPr>
          <p:spPr bwMode="auto">
            <a:xfrm>
              <a:off x="3971" y="2911"/>
              <a:ext cx="621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Persoonlijkheid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9" name="Rectangle 55"/>
            <p:cNvSpPr>
              <a:spLocks noChangeArrowheads="1"/>
            </p:cNvSpPr>
            <p:nvPr/>
          </p:nvSpPr>
          <p:spPr bwMode="auto">
            <a:xfrm>
              <a:off x="4495" y="2911"/>
              <a:ext cx="66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0" name="Rectangle 56"/>
            <p:cNvSpPr>
              <a:spLocks noChangeArrowheads="1"/>
            </p:cNvSpPr>
            <p:nvPr/>
          </p:nvSpPr>
          <p:spPr bwMode="auto">
            <a:xfrm>
              <a:off x="3970" y="2993"/>
              <a:ext cx="524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81" name="Rectangle 57"/>
            <p:cNvSpPr>
              <a:spLocks noChangeArrowheads="1"/>
            </p:cNvSpPr>
            <p:nvPr/>
          </p:nvSpPr>
          <p:spPr bwMode="auto">
            <a:xfrm>
              <a:off x="4039" y="3024"/>
              <a:ext cx="466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Wie ben ik?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2" name="Rectangle 58"/>
            <p:cNvSpPr>
              <a:spLocks noChangeArrowheads="1"/>
            </p:cNvSpPr>
            <p:nvPr/>
          </p:nvSpPr>
          <p:spPr bwMode="auto">
            <a:xfrm>
              <a:off x="4427" y="3024"/>
              <a:ext cx="64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3" name="Rectangle 59"/>
            <p:cNvSpPr>
              <a:spLocks noChangeArrowheads="1"/>
            </p:cNvSpPr>
            <p:nvPr/>
          </p:nvSpPr>
          <p:spPr bwMode="auto">
            <a:xfrm>
              <a:off x="4025" y="3136"/>
              <a:ext cx="496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Vaak alleen?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4" name="Rectangle 60"/>
            <p:cNvSpPr>
              <a:spLocks noChangeArrowheads="1"/>
            </p:cNvSpPr>
            <p:nvPr/>
          </p:nvSpPr>
          <p:spPr bwMode="auto">
            <a:xfrm>
              <a:off x="4442" y="3136"/>
              <a:ext cx="64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5" name="Rectangle 61"/>
            <p:cNvSpPr>
              <a:spLocks noChangeArrowheads="1"/>
            </p:cNvSpPr>
            <p:nvPr/>
          </p:nvSpPr>
          <p:spPr bwMode="auto">
            <a:xfrm>
              <a:off x="3986" y="3250"/>
              <a:ext cx="583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Samenwerker?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6" name="Rectangle 62"/>
            <p:cNvSpPr>
              <a:spLocks noChangeArrowheads="1"/>
            </p:cNvSpPr>
            <p:nvPr/>
          </p:nvSpPr>
          <p:spPr bwMode="auto">
            <a:xfrm>
              <a:off x="4481" y="3250"/>
              <a:ext cx="64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7" name="Rectangle 63"/>
            <p:cNvSpPr>
              <a:spLocks noChangeArrowheads="1"/>
            </p:cNvSpPr>
            <p:nvPr/>
          </p:nvSpPr>
          <p:spPr bwMode="auto">
            <a:xfrm>
              <a:off x="4056" y="3364"/>
              <a:ext cx="430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Stil? Druk?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8" name="Rectangle 64"/>
            <p:cNvSpPr>
              <a:spLocks noChangeArrowheads="1"/>
            </p:cNvSpPr>
            <p:nvPr/>
          </p:nvSpPr>
          <p:spPr bwMode="auto">
            <a:xfrm>
              <a:off x="4410" y="3364"/>
              <a:ext cx="64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9" name="Rectangle 65"/>
            <p:cNvSpPr>
              <a:spLocks noChangeArrowheads="1"/>
            </p:cNvSpPr>
            <p:nvPr/>
          </p:nvSpPr>
          <p:spPr bwMode="auto">
            <a:xfrm>
              <a:off x="991" y="1710"/>
              <a:ext cx="552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Arbeidsmarkt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0" name="Rectangle 66"/>
            <p:cNvSpPr>
              <a:spLocks noChangeArrowheads="1"/>
            </p:cNvSpPr>
            <p:nvPr/>
          </p:nvSpPr>
          <p:spPr bwMode="auto">
            <a:xfrm>
              <a:off x="1454" y="1710"/>
              <a:ext cx="66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1" name="Rectangle 67"/>
            <p:cNvSpPr>
              <a:spLocks noChangeArrowheads="1"/>
            </p:cNvSpPr>
            <p:nvPr/>
          </p:nvSpPr>
          <p:spPr bwMode="auto">
            <a:xfrm>
              <a:off x="991" y="1794"/>
              <a:ext cx="462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92" name="Rectangle 68"/>
            <p:cNvSpPr>
              <a:spLocks noChangeArrowheads="1"/>
            </p:cNvSpPr>
            <p:nvPr/>
          </p:nvSpPr>
          <p:spPr bwMode="auto">
            <a:xfrm>
              <a:off x="1033" y="1824"/>
              <a:ext cx="462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perspectief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3" name="Rectangle 69"/>
            <p:cNvSpPr>
              <a:spLocks noChangeArrowheads="1"/>
            </p:cNvSpPr>
            <p:nvPr/>
          </p:nvSpPr>
          <p:spPr bwMode="auto">
            <a:xfrm>
              <a:off x="1413" y="1824"/>
              <a:ext cx="66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4" name="Rectangle 70"/>
            <p:cNvSpPr>
              <a:spLocks noChangeArrowheads="1"/>
            </p:cNvSpPr>
            <p:nvPr/>
          </p:nvSpPr>
          <p:spPr bwMode="auto">
            <a:xfrm>
              <a:off x="1032" y="1907"/>
              <a:ext cx="380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95" name="Rectangle 71"/>
            <p:cNvSpPr>
              <a:spLocks noChangeArrowheads="1"/>
            </p:cNvSpPr>
            <p:nvPr/>
          </p:nvSpPr>
          <p:spPr bwMode="auto">
            <a:xfrm>
              <a:off x="982" y="1938"/>
              <a:ext cx="570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Pretopleiding?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6" name="Rectangle 72"/>
            <p:cNvSpPr>
              <a:spLocks noChangeArrowheads="1"/>
            </p:cNvSpPr>
            <p:nvPr/>
          </p:nvSpPr>
          <p:spPr bwMode="auto">
            <a:xfrm>
              <a:off x="1463" y="1938"/>
              <a:ext cx="65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7" name="Rectangle 73"/>
            <p:cNvSpPr>
              <a:spLocks noChangeArrowheads="1"/>
            </p:cNvSpPr>
            <p:nvPr/>
          </p:nvSpPr>
          <p:spPr bwMode="auto">
            <a:xfrm>
              <a:off x="941" y="2052"/>
              <a:ext cx="658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Kansen op werk?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8" name="Rectangle 74"/>
            <p:cNvSpPr>
              <a:spLocks noChangeArrowheads="1"/>
            </p:cNvSpPr>
            <p:nvPr/>
          </p:nvSpPr>
          <p:spPr bwMode="auto">
            <a:xfrm>
              <a:off x="1504" y="2052"/>
              <a:ext cx="65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9" name="Rectangle 75"/>
            <p:cNvSpPr>
              <a:spLocks noChangeArrowheads="1"/>
            </p:cNvSpPr>
            <p:nvPr/>
          </p:nvSpPr>
          <p:spPr bwMode="auto">
            <a:xfrm>
              <a:off x="1043" y="2164"/>
              <a:ext cx="456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Werk in de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0" name="Rectangle 76"/>
            <p:cNvSpPr>
              <a:spLocks noChangeArrowheads="1"/>
            </p:cNvSpPr>
            <p:nvPr/>
          </p:nvSpPr>
          <p:spPr bwMode="auto">
            <a:xfrm>
              <a:off x="1062" y="2277"/>
              <a:ext cx="396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techniek?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1" name="Rectangle 77"/>
            <p:cNvSpPr>
              <a:spLocks noChangeArrowheads="1"/>
            </p:cNvSpPr>
            <p:nvPr/>
          </p:nvSpPr>
          <p:spPr bwMode="auto">
            <a:xfrm>
              <a:off x="1383" y="2277"/>
              <a:ext cx="65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2" name="Rectangle 78"/>
            <p:cNvSpPr>
              <a:spLocks noChangeArrowheads="1"/>
            </p:cNvSpPr>
            <p:nvPr/>
          </p:nvSpPr>
          <p:spPr bwMode="auto">
            <a:xfrm>
              <a:off x="1223" y="2391"/>
              <a:ext cx="65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3" name="Rectangle 79"/>
            <p:cNvSpPr>
              <a:spLocks noChangeArrowheads="1"/>
            </p:cNvSpPr>
            <p:nvPr/>
          </p:nvSpPr>
          <p:spPr bwMode="auto">
            <a:xfrm>
              <a:off x="2618" y="3362"/>
              <a:ext cx="540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Keuze maken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4" name="Rectangle 80"/>
            <p:cNvSpPr>
              <a:spLocks noChangeArrowheads="1"/>
            </p:cNvSpPr>
            <p:nvPr/>
          </p:nvSpPr>
          <p:spPr bwMode="auto">
            <a:xfrm>
              <a:off x="3068" y="3362"/>
              <a:ext cx="67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5" name="Rectangle 81"/>
            <p:cNvSpPr>
              <a:spLocks noChangeArrowheads="1"/>
            </p:cNvSpPr>
            <p:nvPr/>
          </p:nvSpPr>
          <p:spPr bwMode="auto">
            <a:xfrm>
              <a:off x="2617" y="3446"/>
              <a:ext cx="451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06" name="Rectangle 82"/>
            <p:cNvSpPr>
              <a:spLocks noChangeArrowheads="1"/>
            </p:cNvSpPr>
            <p:nvPr/>
          </p:nvSpPr>
          <p:spPr bwMode="auto">
            <a:xfrm>
              <a:off x="2618" y="3475"/>
              <a:ext cx="911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Hoe maak ik een keuze?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7" name="Rectangle 83"/>
            <p:cNvSpPr>
              <a:spLocks noChangeArrowheads="1"/>
            </p:cNvSpPr>
            <p:nvPr/>
          </p:nvSpPr>
          <p:spPr bwMode="auto">
            <a:xfrm>
              <a:off x="3415" y="3475"/>
              <a:ext cx="65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8" name="Rectangle 84"/>
            <p:cNvSpPr>
              <a:spLocks noChangeArrowheads="1"/>
            </p:cNvSpPr>
            <p:nvPr/>
          </p:nvSpPr>
          <p:spPr bwMode="auto">
            <a:xfrm>
              <a:off x="2618" y="3589"/>
              <a:ext cx="953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Alleen? Met m’n ouders?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9" name="Rectangle 85"/>
            <p:cNvSpPr>
              <a:spLocks noChangeArrowheads="1"/>
            </p:cNvSpPr>
            <p:nvPr/>
          </p:nvSpPr>
          <p:spPr bwMode="auto">
            <a:xfrm>
              <a:off x="3451" y="3589"/>
              <a:ext cx="64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0" name="Rectangle 86"/>
            <p:cNvSpPr>
              <a:spLocks noChangeArrowheads="1"/>
            </p:cNvSpPr>
            <p:nvPr/>
          </p:nvSpPr>
          <p:spPr bwMode="auto">
            <a:xfrm>
              <a:off x="2618" y="3704"/>
              <a:ext cx="925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Op het laatste moment?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1" name="Rectangle 87"/>
            <p:cNvSpPr>
              <a:spLocks noChangeArrowheads="1"/>
            </p:cNvSpPr>
            <p:nvPr/>
          </p:nvSpPr>
          <p:spPr bwMode="auto">
            <a:xfrm>
              <a:off x="3424" y="3704"/>
              <a:ext cx="65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2" name="Rectangle 88"/>
            <p:cNvSpPr>
              <a:spLocks noChangeArrowheads="1"/>
            </p:cNvSpPr>
            <p:nvPr/>
          </p:nvSpPr>
          <p:spPr bwMode="auto">
            <a:xfrm>
              <a:off x="3926" y="1717"/>
              <a:ext cx="422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Interesses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3" name="Rectangle 89"/>
            <p:cNvSpPr>
              <a:spLocks noChangeArrowheads="1"/>
            </p:cNvSpPr>
            <p:nvPr/>
          </p:nvSpPr>
          <p:spPr bwMode="auto">
            <a:xfrm>
              <a:off x="4269" y="1717"/>
              <a:ext cx="66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4" name="Rectangle 90"/>
            <p:cNvSpPr>
              <a:spLocks noChangeArrowheads="1"/>
            </p:cNvSpPr>
            <p:nvPr/>
          </p:nvSpPr>
          <p:spPr bwMode="auto">
            <a:xfrm>
              <a:off x="3926" y="1801"/>
              <a:ext cx="342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15" name="Rectangle 91"/>
            <p:cNvSpPr>
              <a:spLocks noChangeArrowheads="1"/>
            </p:cNvSpPr>
            <p:nvPr/>
          </p:nvSpPr>
          <p:spPr bwMode="auto">
            <a:xfrm>
              <a:off x="3821" y="1830"/>
              <a:ext cx="645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Wat wil ik doen?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6" name="Rectangle 92"/>
            <p:cNvSpPr>
              <a:spLocks noChangeArrowheads="1"/>
            </p:cNvSpPr>
            <p:nvPr/>
          </p:nvSpPr>
          <p:spPr bwMode="auto">
            <a:xfrm>
              <a:off x="4372" y="1830"/>
              <a:ext cx="65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7" name="Rectangle 93"/>
            <p:cNvSpPr>
              <a:spLocks noChangeArrowheads="1"/>
            </p:cNvSpPr>
            <p:nvPr/>
          </p:nvSpPr>
          <p:spPr bwMode="auto">
            <a:xfrm>
              <a:off x="3813" y="1947"/>
              <a:ext cx="661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Wat vind ik leuk?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8" name="Rectangle 94"/>
            <p:cNvSpPr>
              <a:spLocks noChangeArrowheads="1"/>
            </p:cNvSpPr>
            <p:nvPr/>
          </p:nvSpPr>
          <p:spPr bwMode="auto">
            <a:xfrm>
              <a:off x="4380" y="1947"/>
              <a:ext cx="65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9" name="Freeform 95"/>
            <p:cNvSpPr>
              <a:spLocks noEditPoints="1"/>
            </p:cNvSpPr>
            <p:nvPr/>
          </p:nvSpPr>
          <p:spPr bwMode="auto">
            <a:xfrm>
              <a:off x="1363" y="82"/>
              <a:ext cx="943" cy="1136"/>
            </a:xfrm>
            <a:custGeom>
              <a:avLst/>
              <a:gdLst/>
              <a:ahLst/>
              <a:cxnLst>
                <a:cxn ang="0">
                  <a:pos x="101" y="8737"/>
                </a:cxn>
                <a:cxn ang="0">
                  <a:pos x="668" y="6300"/>
                </a:cxn>
                <a:cxn ang="0">
                  <a:pos x="1686" y="4147"/>
                </a:cxn>
                <a:cxn ang="0">
                  <a:pos x="3088" y="2361"/>
                </a:cxn>
                <a:cxn ang="0">
                  <a:pos x="4809" y="1022"/>
                </a:cxn>
                <a:cxn ang="0">
                  <a:pos x="6578" y="266"/>
                </a:cxn>
                <a:cxn ang="0">
                  <a:pos x="7630" y="53"/>
                </a:cxn>
                <a:cxn ang="0">
                  <a:pos x="8722" y="3"/>
                </a:cxn>
                <a:cxn ang="0">
                  <a:pos x="9799" y="120"/>
                </a:cxn>
                <a:cxn ang="0">
                  <a:pos x="11034" y="465"/>
                </a:cxn>
                <a:cxn ang="0">
                  <a:pos x="12917" y="1495"/>
                </a:cxn>
                <a:cxn ang="0">
                  <a:pos x="14518" y="3022"/>
                </a:cxn>
                <a:cxn ang="0">
                  <a:pos x="15775" y="4964"/>
                </a:cxn>
                <a:cxn ang="0">
                  <a:pos x="16621" y="7239"/>
                </a:cxn>
                <a:cxn ang="0">
                  <a:pos x="16990" y="9766"/>
                </a:cxn>
                <a:cxn ang="0">
                  <a:pos x="16831" y="12371"/>
                </a:cxn>
                <a:cxn ang="0">
                  <a:pos x="16169" y="14757"/>
                </a:cxn>
                <a:cxn ang="0">
                  <a:pos x="15069" y="16843"/>
                </a:cxn>
                <a:cxn ang="0">
                  <a:pos x="13598" y="18546"/>
                </a:cxn>
                <a:cxn ang="0">
                  <a:pos x="11820" y="19786"/>
                </a:cxn>
                <a:cxn ang="0">
                  <a:pos x="10222" y="20390"/>
                </a:cxn>
                <a:cxn ang="0">
                  <a:pos x="9160" y="20570"/>
                </a:cxn>
                <a:cxn ang="0">
                  <a:pos x="8067" y="20587"/>
                </a:cxn>
                <a:cxn ang="0">
                  <a:pos x="6997" y="20440"/>
                </a:cxn>
                <a:cxn ang="0">
                  <a:pos x="5578" y="19974"/>
                </a:cxn>
                <a:cxn ang="0">
                  <a:pos x="3745" y="18837"/>
                </a:cxn>
                <a:cxn ang="0">
                  <a:pos x="2207" y="17220"/>
                </a:cxn>
                <a:cxn ang="0">
                  <a:pos x="1026" y="15204"/>
                </a:cxn>
                <a:cxn ang="0">
                  <a:pos x="269" y="12871"/>
                </a:cxn>
                <a:cxn ang="0">
                  <a:pos x="0" y="10301"/>
                </a:cxn>
                <a:cxn ang="0">
                  <a:pos x="200" y="10296"/>
                </a:cxn>
                <a:cxn ang="0">
                  <a:pos x="464" y="12826"/>
                </a:cxn>
                <a:cxn ang="0">
                  <a:pos x="1207" y="15119"/>
                </a:cxn>
                <a:cxn ang="0">
                  <a:pos x="2364" y="17097"/>
                </a:cxn>
                <a:cxn ang="0">
                  <a:pos x="3868" y="18680"/>
                </a:cxn>
                <a:cxn ang="0">
                  <a:pos x="5653" y="19789"/>
                </a:cxn>
                <a:cxn ang="0">
                  <a:pos x="7036" y="20243"/>
                </a:cxn>
                <a:cxn ang="0">
                  <a:pos x="8076" y="20388"/>
                </a:cxn>
                <a:cxn ang="0">
                  <a:pos x="9139" y="20371"/>
                </a:cxn>
                <a:cxn ang="0">
                  <a:pos x="10171" y="20197"/>
                </a:cxn>
                <a:cxn ang="0">
                  <a:pos x="11724" y="19611"/>
                </a:cxn>
                <a:cxn ang="0">
                  <a:pos x="13460" y="18401"/>
                </a:cxn>
                <a:cxn ang="0">
                  <a:pos x="14901" y="16734"/>
                </a:cxn>
                <a:cxn ang="0">
                  <a:pos x="15982" y="14688"/>
                </a:cxn>
                <a:cxn ang="0">
                  <a:pos x="16634" y="12342"/>
                </a:cxn>
                <a:cxn ang="0">
                  <a:pos x="16791" y="9779"/>
                </a:cxn>
                <a:cxn ang="0">
                  <a:pos x="16428" y="7292"/>
                </a:cxn>
                <a:cxn ang="0">
                  <a:pos x="15598" y="5057"/>
                </a:cxn>
                <a:cxn ang="0">
                  <a:pos x="14367" y="3153"/>
                </a:cxn>
                <a:cxn ang="0">
                  <a:pos x="12802" y="1659"/>
                </a:cxn>
                <a:cxn ang="0">
                  <a:pos x="10969" y="654"/>
                </a:cxn>
                <a:cxn ang="0">
                  <a:pos x="9765" y="317"/>
                </a:cxn>
                <a:cxn ang="0">
                  <a:pos x="8719" y="203"/>
                </a:cxn>
                <a:cxn ang="0">
                  <a:pos x="7659" y="251"/>
                </a:cxn>
                <a:cxn ang="0">
                  <a:pos x="6635" y="457"/>
                </a:cxn>
                <a:cxn ang="0">
                  <a:pos x="4914" y="1191"/>
                </a:cxn>
                <a:cxn ang="0">
                  <a:pos x="3233" y="2498"/>
                </a:cxn>
                <a:cxn ang="0">
                  <a:pos x="1859" y="4248"/>
                </a:cxn>
                <a:cxn ang="0">
                  <a:pos x="859" y="6361"/>
                </a:cxn>
                <a:cxn ang="0">
                  <a:pos x="300" y="8758"/>
                </a:cxn>
                <a:cxn ang="0">
                  <a:pos x="48" y="10384"/>
                </a:cxn>
              </a:cxnLst>
              <a:rect l="0" t="0" r="r" b="b"/>
              <a:pathLst>
                <a:path w="17001" h="20600">
                  <a:moveTo>
                    <a:pt x="159" y="10217"/>
                  </a:moveTo>
                  <a:lnTo>
                    <a:pt x="3" y="10298"/>
                  </a:lnTo>
                  <a:lnTo>
                    <a:pt x="14" y="9773"/>
                  </a:lnTo>
                  <a:lnTo>
                    <a:pt x="47" y="9251"/>
                  </a:lnTo>
                  <a:lnTo>
                    <a:pt x="101" y="8737"/>
                  </a:lnTo>
                  <a:lnTo>
                    <a:pt x="176" y="8230"/>
                  </a:lnTo>
                  <a:lnTo>
                    <a:pt x="269" y="7733"/>
                  </a:lnTo>
                  <a:lnTo>
                    <a:pt x="384" y="7245"/>
                  </a:lnTo>
                  <a:lnTo>
                    <a:pt x="517" y="6767"/>
                  </a:lnTo>
                  <a:lnTo>
                    <a:pt x="668" y="6300"/>
                  </a:lnTo>
                  <a:lnTo>
                    <a:pt x="838" y="5844"/>
                  </a:lnTo>
                  <a:lnTo>
                    <a:pt x="1025" y="5400"/>
                  </a:lnTo>
                  <a:lnTo>
                    <a:pt x="1229" y="4969"/>
                  </a:lnTo>
                  <a:lnTo>
                    <a:pt x="1450" y="4551"/>
                  </a:lnTo>
                  <a:lnTo>
                    <a:pt x="1686" y="4147"/>
                  </a:lnTo>
                  <a:lnTo>
                    <a:pt x="1937" y="3758"/>
                  </a:lnTo>
                  <a:lnTo>
                    <a:pt x="2204" y="3384"/>
                  </a:lnTo>
                  <a:lnTo>
                    <a:pt x="2485" y="3027"/>
                  </a:lnTo>
                  <a:lnTo>
                    <a:pt x="2780" y="2685"/>
                  </a:lnTo>
                  <a:lnTo>
                    <a:pt x="3088" y="2361"/>
                  </a:lnTo>
                  <a:lnTo>
                    <a:pt x="3408" y="2054"/>
                  </a:lnTo>
                  <a:lnTo>
                    <a:pt x="3741" y="1767"/>
                  </a:lnTo>
                  <a:lnTo>
                    <a:pt x="4086" y="1499"/>
                  </a:lnTo>
                  <a:lnTo>
                    <a:pt x="4442" y="1249"/>
                  </a:lnTo>
                  <a:lnTo>
                    <a:pt x="4809" y="1022"/>
                  </a:lnTo>
                  <a:lnTo>
                    <a:pt x="5185" y="814"/>
                  </a:lnTo>
                  <a:lnTo>
                    <a:pt x="5572" y="629"/>
                  </a:lnTo>
                  <a:lnTo>
                    <a:pt x="5967" y="466"/>
                  </a:lnTo>
                  <a:lnTo>
                    <a:pt x="6372" y="327"/>
                  </a:lnTo>
                  <a:lnTo>
                    <a:pt x="6578" y="266"/>
                  </a:lnTo>
                  <a:lnTo>
                    <a:pt x="6785" y="211"/>
                  </a:lnTo>
                  <a:lnTo>
                    <a:pt x="6994" y="162"/>
                  </a:lnTo>
                  <a:lnTo>
                    <a:pt x="7205" y="119"/>
                  </a:lnTo>
                  <a:lnTo>
                    <a:pt x="7417" y="84"/>
                  </a:lnTo>
                  <a:lnTo>
                    <a:pt x="7630" y="53"/>
                  </a:lnTo>
                  <a:lnTo>
                    <a:pt x="7846" y="30"/>
                  </a:lnTo>
                  <a:lnTo>
                    <a:pt x="8063" y="14"/>
                  </a:lnTo>
                  <a:lnTo>
                    <a:pt x="8282" y="4"/>
                  </a:lnTo>
                  <a:lnTo>
                    <a:pt x="8502" y="0"/>
                  </a:lnTo>
                  <a:lnTo>
                    <a:pt x="8722" y="3"/>
                  </a:lnTo>
                  <a:lnTo>
                    <a:pt x="8940" y="14"/>
                  </a:lnTo>
                  <a:lnTo>
                    <a:pt x="9157" y="31"/>
                  </a:lnTo>
                  <a:lnTo>
                    <a:pt x="9373" y="54"/>
                  </a:lnTo>
                  <a:lnTo>
                    <a:pt x="9587" y="83"/>
                  </a:lnTo>
                  <a:lnTo>
                    <a:pt x="9799" y="120"/>
                  </a:lnTo>
                  <a:lnTo>
                    <a:pt x="10010" y="161"/>
                  </a:lnTo>
                  <a:lnTo>
                    <a:pt x="10219" y="210"/>
                  </a:lnTo>
                  <a:lnTo>
                    <a:pt x="10426" y="265"/>
                  </a:lnTo>
                  <a:lnTo>
                    <a:pt x="10631" y="326"/>
                  </a:lnTo>
                  <a:lnTo>
                    <a:pt x="11034" y="465"/>
                  </a:lnTo>
                  <a:lnTo>
                    <a:pt x="11429" y="627"/>
                  </a:lnTo>
                  <a:lnTo>
                    <a:pt x="11817" y="812"/>
                  </a:lnTo>
                  <a:lnTo>
                    <a:pt x="12194" y="1019"/>
                  </a:lnTo>
                  <a:lnTo>
                    <a:pt x="12560" y="1247"/>
                  </a:lnTo>
                  <a:lnTo>
                    <a:pt x="12917" y="1495"/>
                  </a:lnTo>
                  <a:lnTo>
                    <a:pt x="13261" y="1764"/>
                  </a:lnTo>
                  <a:lnTo>
                    <a:pt x="13595" y="2051"/>
                  </a:lnTo>
                  <a:lnTo>
                    <a:pt x="13916" y="2357"/>
                  </a:lnTo>
                  <a:lnTo>
                    <a:pt x="14224" y="2682"/>
                  </a:lnTo>
                  <a:lnTo>
                    <a:pt x="14518" y="3022"/>
                  </a:lnTo>
                  <a:lnTo>
                    <a:pt x="14799" y="3380"/>
                  </a:lnTo>
                  <a:lnTo>
                    <a:pt x="15066" y="3753"/>
                  </a:lnTo>
                  <a:lnTo>
                    <a:pt x="15318" y="4143"/>
                  </a:lnTo>
                  <a:lnTo>
                    <a:pt x="15555" y="4547"/>
                  </a:lnTo>
                  <a:lnTo>
                    <a:pt x="15775" y="4964"/>
                  </a:lnTo>
                  <a:lnTo>
                    <a:pt x="15979" y="5395"/>
                  </a:lnTo>
                  <a:lnTo>
                    <a:pt x="16167" y="5839"/>
                  </a:lnTo>
                  <a:lnTo>
                    <a:pt x="16336" y="6295"/>
                  </a:lnTo>
                  <a:lnTo>
                    <a:pt x="16488" y="6762"/>
                  </a:lnTo>
                  <a:lnTo>
                    <a:pt x="16621" y="7239"/>
                  </a:lnTo>
                  <a:lnTo>
                    <a:pt x="16735" y="7727"/>
                  </a:lnTo>
                  <a:lnTo>
                    <a:pt x="16830" y="8224"/>
                  </a:lnTo>
                  <a:lnTo>
                    <a:pt x="16903" y="8731"/>
                  </a:lnTo>
                  <a:lnTo>
                    <a:pt x="16958" y="9245"/>
                  </a:lnTo>
                  <a:lnTo>
                    <a:pt x="16990" y="9766"/>
                  </a:lnTo>
                  <a:lnTo>
                    <a:pt x="17001" y="10295"/>
                  </a:lnTo>
                  <a:lnTo>
                    <a:pt x="16992" y="10827"/>
                  </a:lnTo>
                  <a:lnTo>
                    <a:pt x="16960" y="11350"/>
                  </a:lnTo>
                  <a:lnTo>
                    <a:pt x="16906" y="11864"/>
                  </a:lnTo>
                  <a:lnTo>
                    <a:pt x="16831" y="12371"/>
                  </a:lnTo>
                  <a:lnTo>
                    <a:pt x="16738" y="12868"/>
                  </a:lnTo>
                  <a:lnTo>
                    <a:pt x="16623" y="13356"/>
                  </a:lnTo>
                  <a:lnTo>
                    <a:pt x="16490" y="13834"/>
                  </a:lnTo>
                  <a:lnTo>
                    <a:pt x="16339" y="14301"/>
                  </a:lnTo>
                  <a:lnTo>
                    <a:pt x="16169" y="14757"/>
                  </a:lnTo>
                  <a:lnTo>
                    <a:pt x="15982" y="15201"/>
                  </a:lnTo>
                  <a:lnTo>
                    <a:pt x="15778" y="15632"/>
                  </a:lnTo>
                  <a:lnTo>
                    <a:pt x="15557" y="16050"/>
                  </a:lnTo>
                  <a:lnTo>
                    <a:pt x="15321" y="16454"/>
                  </a:lnTo>
                  <a:lnTo>
                    <a:pt x="15069" y="16843"/>
                  </a:lnTo>
                  <a:lnTo>
                    <a:pt x="14803" y="17217"/>
                  </a:lnTo>
                  <a:lnTo>
                    <a:pt x="14522" y="17574"/>
                  </a:lnTo>
                  <a:lnTo>
                    <a:pt x="14227" y="17916"/>
                  </a:lnTo>
                  <a:lnTo>
                    <a:pt x="13919" y="18240"/>
                  </a:lnTo>
                  <a:lnTo>
                    <a:pt x="13598" y="18546"/>
                  </a:lnTo>
                  <a:lnTo>
                    <a:pt x="13265" y="18834"/>
                  </a:lnTo>
                  <a:lnTo>
                    <a:pt x="12921" y="19102"/>
                  </a:lnTo>
                  <a:lnTo>
                    <a:pt x="12565" y="19351"/>
                  </a:lnTo>
                  <a:lnTo>
                    <a:pt x="12198" y="19579"/>
                  </a:lnTo>
                  <a:lnTo>
                    <a:pt x="11820" y="19786"/>
                  </a:lnTo>
                  <a:lnTo>
                    <a:pt x="11435" y="19972"/>
                  </a:lnTo>
                  <a:lnTo>
                    <a:pt x="11039" y="20134"/>
                  </a:lnTo>
                  <a:lnTo>
                    <a:pt x="10635" y="20274"/>
                  </a:lnTo>
                  <a:lnTo>
                    <a:pt x="10429" y="20335"/>
                  </a:lnTo>
                  <a:lnTo>
                    <a:pt x="10222" y="20390"/>
                  </a:lnTo>
                  <a:lnTo>
                    <a:pt x="10013" y="20438"/>
                  </a:lnTo>
                  <a:lnTo>
                    <a:pt x="9802" y="20480"/>
                  </a:lnTo>
                  <a:lnTo>
                    <a:pt x="9590" y="20517"/>
                  </a:lnTo>
                  <a:lnTo>
                    <a:pt x="9376" y="20547"/>
                  </a:lnTo>
                  <a:lnTo>
                    <a:pt x="9160" y="20570"/>
                  </a:lnTo>
                  <a:lnTo>
                    <a:pt x="8943" y="20586"/>
                  </a:lnTo>
                  <a:lnTo>
                    <a:pt x="8724" y="20596"/>
                  </a:lnTo>
                  <a:lnTo>
                    <a:pt x="8505" y="20600"/>
                  </a:lnTo>
                  <a:lnTo>
                    <a:pt x="8285" y="20597"/>
                  </a:lnTo>
                  <a:lnTo>
                    <a:pt x="8067" y="20587"/>
                  </a:lnTo>
                  <a:lnTo>
                    <a:pt x="7850" y="20570"/>
                  </a:lnTo>
                  <a:lnTo>
                    <a:pt x="7634" y="20547"/>
                  </a:lnTo>
                  <a:lnTo>
                    <a:pt x="7420" y="20518"/>
                  </a:lnTo>
                  <a:lnTo>
                    <a:pt x="7207" y="20481"/>
                  </a:lnTo>
                  <a:lnTo>
                    <a:pt x="6997" y="20440"/>
                  </a:lnTo>
                  <a:lnTo>
                    <a:pt x="6788" y="20391"/>
                  </a:lnTo>
                  <a:lnTo>
                    <a:pt x="6581" y="20336"/>
                  </a:lnTo>
                  <a:lnTo>
                    <a:pt x="6376" y="20275"/>
                  </a:lnTo>
                  <a:lnTo>
                    <a:pt x="5973" y="20136"/>
                  </a:lnTo>
                  <a:lnTo>
                    <a:pt x="5578" y="19974"/>
                  </a:lnTo>
                  <a:lnTo>
                    <a:pt x="5190" y="19789"/>
                  </a:lnTo>
                  <a:lnTo>
                    <a:pt x="4813" y="19582"/>
                  </a:lnTo>
                  <a:lnTo>
                    <a:pt x="4447" y="19354"/>
                  </a:lnTo>
                  <a:lnTo>
                    <a:pt x="4090" y="19105"/>
                  </a:lnTo>
                  <a:lnTo>
                    <a:pt x="3745" y="18837"/>
                  </a:lnTo>
                  <a:lnTo>
                    <a:pt x="3412" y="18549"/>
                  </a:lnTo>
                  <a:lnTo>
                    <a:pt x="3091" y="18244"/>
                  </a:lnTo>
                  <a:lnTo>
                    <a:pt x="2783" y="17919"/>
                  </a:lnTo>
                  <a:lnTo>
                    <a:pt x="2488" y="17578"/>
                  </a:lnTo>
                  <a:lnTo>
                    <a:pt x="2207" y="17220"/>
                  </a:lnTo>
                  <a:lnTo>
                    <a:pt x="1940" y="16847"/>
                  </a:lnTo>
                  <a:lnTo>
                    <a:pt x="1688" y="16457"/>
                  </a:lnTo>
                  <a:lnTo>
                    <a:pt x="1451" y="16053"/>
                  </a:lnTo>
                  <a:lnTo>
                    <a:pt x="1230" y="15635"/>
                  </a:lnTo>
                  <a:lnTo>
                    <a:pt x="1026" y="15204"/>
                  </a:lnTo>
                  <a:lnTo>
                    <a:pt x="838" y="14760"/>
                  </a:lnTo>
                  <a:lnTo>
                    <a:pt x="669" y="14304"/>
                  </a:lnTo>
                  <a:lnTo>
                    <a:pt x="516" y="13837"/>
                  </a:lnTo>
                  <a:lnTo>
                    <a:pt x="383" y="13359"/>
                  </a:lnTo>
                  <a:lnTo>
                    <a:pt x="269" y="12871"/>
                  </a:lnTo>
                  <a:lnTo>
                    <a:pt x="174" y="12373"/>
                  </a:lnTo>
                  <a:lnTo>
                    <a:pt x="100" y="11867"/>
                  </a:lnTo>
                  <a:lnTo>
                    <a:pt x="45" y="11352"/>
                  </a:lnTo>
                  <a:lnTo>
                    <a:pt x="12" y="10830"/>
                  </a:lnTo>
                  <a:lnTo>
                    <a:pt x="0" y="10301"/>
                  </a:lnTo>
                  <a:cubicBezTo>
                    <a:pt x="0" y="10263"/>
                    <a:pt x="20" y="10229"/>
                    <a:pt x="52" y="10211"/>
                  </a:cubicBezTo>
                  <a:cubicBezTo>
                    <a:pt x="85" y="10193"/>
                    <a:pt x="125" y="10195"/>
                    <a:pt x="156" y="10215"/>
                  </a:cubicBezTo>
                  <a:lnTo>
                    <a:pt x="159" y="10217"/>
                  </a:lnTo>
                  <a:close/>
                  <a:moveTo>
                    <a:pt x="45" y="10382"/>
                  </a:moveTo>
                  <a:lnTo>
                    <a:pt x="200" y="10296"/>
                  </a:lnTo>
                  <a:lnTo>
                    <a:pt x="211" y="10817"/>
                  </a:lnTo>
                  <a:lnTo>
                    <a:pt x="244" y="11331"/>
                  </a:lnTo>
                  <a:lnTo>
                    <a:pt x="297" y="11838"/>
                  </a:lnTo>
                  <a:lnTo>
                    <a:pt x="371" y="12336"/>
                  </a:lnTo>
                  <a:lnTo>
                    <a:pt x="464" y="12826"/>
                  </a:lnTo>
                  <a:lnTo>
                    <a:pt x="576" y="13306"/>
                  </a:lnTo>
                  <a:lnTo>
                    <a:pt x="707" y="13775"/>
                  </a:lnTo>
                  <a:lnTo>
                    <a:pt x="856" y="14235"/>
                  </a:lnTo>
                  <a:lnTo>
                    <a:pt x="1023" y="14683"/>
                  </a:lnTo>
                  <a:lnTo>
                    <a:pt x="1207" y="15119"/>
                  </a:lnTo>
                  <a:lnTo>
                    <a:pt x="1407" y="15542"/>
                  </a:lnTo>
                  <a:lnTo>
                    <a:pt x="1624" y="15952"/>
                  </a:lnTo>
                  <a:lnTo>
                    <a:pt x="1855" y="16348"/>
                  </a:lnTo>
                  <a:lnTo>
                    <a:pt x="2103" y="16730"/>
                  </a:lnTo>
                  <a:lnTo>
                    <a:pt x="2364" y="17097"/>
                  </a:lnTo>
                  <a:lnTo>
                    <a:pt x="2639" y="17447"/>
                  </a:lnTo>
                  <a:lnTo>
                    <a:pt x="2928" y="17782"/>
                  </a:lnTo>
                  <a:lnTo>
                    <a:pt x="3229" y="18099"/>
                  </a:lnTo>
                  <a:lnTo>
                    <a:pt x="3543" y="18398"/>
                  </a:lnTo>
                  <a:lnTo>
                    <a:pt x="3868" y="18680"/>
                  </a:lnTo>
                  <a:lnTo>
                    <a:pt x="4205" y="18941"/>
                  </a:lnTo>
                  <a:lnTo>
                    <a:pt x="4552" y="19185"/>
                  </a:lnTo>
                  <a:lnTo>
                    <a:pt x="4910" y="19407"/>
                  </a:lnTo>
                  <a:lnTo>
                    <a:pt x="5277" y="19608"/>
                  </a:lnTo>
                  <a:lnTo>
                    <a:pt x="5653" y="19789"/>
                  </a:lnTo>
                  <a:lnTo>
                    <a:pt x="6038" y="19947"/>
                  </a:lnTo>
                  <a:lnTo>
                    <a:pt x="6433" y="20084"/>
                  </a:lnTo>
                  <a:lnTo>
                    <a:pt x="6632" y="20143"/>
                  </a:lnTo>
                  <a:lnTo>
                    <a:pt x="6833" y="20196"/>
                  </a:lnTo>
                  <a:lnTo>
                    <a:pt x="7036" y="20243"/>
                  </a:lnTo>
                  <a:lnTo>
                    <a:pt x="7241" y="20284"/>
                  </a:lnTo>
                  <a:lnTo>
                    <a:pt x="7447" y="20319"/>
                  </a:lnTo>
                  <a:lnTo>
                    <a:pt x="7655" y="20348"/>
                  </a:lnTo>
                  <a:lnTo>
                    <a:pt x="7865" y="20371"/>
                  </a:lnTo>
                  <a:lnTo>
                    <a:pt x="8076" y="20388"/>
                  </a:lnTo>
                  <a:lnTo>
                    <a:pt x="8288" y="20397"/>
                  </a:lnTo>
                  <a:lnTo>
                    <a:pt x="8502" y="20400"/>
                  </a:lnTo>
                  <a:lnTo>
                    <a:pt x="8715" y="20397"/>
                  </a:lnTo>
                  <a:lnTo>
                    <a:pt x="8928" y="20387"/>
                  </a:lnTo>
                  <a:lnTo>
                    <a:pt x="9139" y="20371"/>
                  </a:lnTo>
                  <a:lnTo>
                    <a:pt x="9349" y="20348"/>
                  </a:lnTo>
                  <a:lnTo>
                    <a:pt x="9556" y="20320"/>
                  </a:lnTo>
                  <a:lnTo>
                    <a:pt x="9763" y="20284"/>
                  </a:lnTo>
                  <a:lnTo>
                    <a:pt x="9968" y="20243"/>
                  </a:lnTo>
                  <a:lnTo>
                    <a:pt x="10171" y="20197"/>
                  </a:lnTo>
                  <a:lnTo>
                    <a:pt x="10372" y="20144"/>
                  </a:lnTo>
                  <a:lnTo>
                    <a:pt x="10570" y="20085"/>
                  </a:lnTo>
                  <a:lnTo>
                    <a:pt x="10964" y="19949"/>
                  </a:lnTo>
                  <a:lnTo>
                    <a:pt x="11348" y="19791"/>
                  </a:lnTo>
                  <a:lnTo>
                    <a:pt x="11724" y="19611"/>
                  </a:lnTo>
                  <a:lnTo>
                    <a:pt x="12093" y="19410"/>
                  </a:lnTo>
                  <a:lnTo>
                    <a:pt x="12450" y="19187"/>
                  </a:lnTo>
                  <a:lnTo>
                    <a:pt x="12798" y="18945"/>
                  </a:lnTo>
                  <a:lnTo>
                    <a:pt x="13134" y="18683"/>
                  </a:lnTo>
                  <a:lnTo>
                    <a:pt x="13460" y="18401"/>
                  </a:lnTo>
                  <a:lnTo>
                    <a:pt x="13774" y="18103"/>
                  </a:lnTo>
                  <a:lnTo>
                    <a:pt x="14076" y="17785"/>
                  </a:lnTo>
                  <a:lnTo>
                    <a:pt x="14365" y="17451"/>
                  </a:lnTo>
                  <a:lnTo>
                    <a:pt x="14640" y="17100"/>
                  </a:lnTo>
                  <a:lnTo>
                    <a:pt x="14901" y="16734"/>
                  </a:lnTo>
                  <a:lnTo>
                    <a:pt x="15148" y="16353"/>
                  </a:lnTo>
                  <a:lnTo>
                    <a:pt x="15380" y="15957"/>
                  </a:lnTo>
                  <a:lnTo>
                    <a:pt x="15597" y="15547"/>
                  </a:lnTo>
                  <a:lnTo>
                    <a:pt x="15797" y="15124"/>
                  </a:lnTo>
                  <a:lnTo>
                    <a:pt x="15982" y="14688"/>
                  </a:lnTo>
                  <a:lnTo>
                    <a:pt x="16148" y="14240"/>
                  </a:lnTo>
                  <a:lnTo>
                    <a:pt x="16297" y="13781"/>
                  </a:lnTo>
                  <a:lnTo>
                    <a:pt x="16428" y="13311"/>
                  </a:lnTo>
                  <a:lnTo>
                    <a:pt x="16541" y="12831"/>
                  </a:lnTo>
                  <a:lnTo>
                    <a:pt x="16634" y="12342"/>
                  </a:lnTo>
                  <a:lnTo>
                    <a:pt x="16707" y="11843"/>
                  </a:lnTo>
                  <a:lnTo>
                    <a:pt x="16761" y="11337"/>
                  </a:lnTo>
                  <a:lnTo>
                    <a:pt x="16792" y="10824"/>
                  </a:lnTo>
                  <a:lnTo>
                    <a:pt x="16801" y="10300"/>
                  </a:lnTo>
                  <a:lnTo>
                    <a:pt x="16791" y="9779"/>
                  </a:lnTo>
                  <a:lnTo>
                    <a:pt x="16759" y="9266"/>
                  </a:lnTo>
                  <a:lnTo>
                    <a:pt x="16705" y="8760"/>
                  </a:lnTo>
                  <a:lnTo>
                    <a:pt x="16633" y="8261"/>
                  </a:lnTo>
                  <a:lnTo>
                    <a:pt x="16540" y="7772"/>
                  </a:lnTo>
                  <a:lnTo>
                    <a:pt x="16428" y="7292"/>
                  </a:lnTo>
                  <a:lnTo>
                    <a:pt x="16297" y="6823"/>
                  </a:lnTo>
                  <a:lnTo>
                    <a:pt x="16149" y="6364"/>
                  </a:lnTo>
                  <a:lnTo>
                    <a:pt x="15982" y="5916"/>
                  </a:lnTo>
                  <a:lnTo>
                    <a:pt x="15798" y="5480"/>
                  </a:lnTo>
                  <a:lnTo>
                    <a:pt x="15598" y="5057"/>
                  </a:lnTo>
                  <a:lnTo>
                    <a:pt x="15382" y="4648"/>
                  </a:lnTo>
                  <a:lnTo>
                    <a:pt x="15151" y="4252"/>
                  </a:lnTo>
                  <a:lnTo>
                    <a:pt x="14903" y="3870"/>
                  </a:lnTo>
                  <a:lnTo>
                    <a:pt x="14642" y="3503"/>
                  </a:lnTo>
                  <a:lnTo>
                    <a:pt x="14367" y="3153"/>
                  </a:lnTo>
                  <a:lnTo>
                    <a:pt x="14079" y="2819"/>
                  </a:lnTo>
                  <a:lnTo>
                    <a:pt x="13777" y="2502"/>
                  </a:lnTo>
                  <a:lnTo>
                    <a:pt x="13464" y="2202"/>
                  </a:lnTo>
                  <a:lnTo>
                    <a:pt x="13138" y="1921"/>
                  </a:lnTo>
                  <a:lnTo>
                    <a:pt x="12802" y="1659"/>
                  </a:lnTo>
                  <a:lnTo>
                    <a:pt x="12455" y="1416"/>
                  </a:lnTo>
                  <a:lnTo>
                    <a:pt x="12097" y="1194"/>
                  </a:lnTo>
                  <a:lnTo>
                    <a:pt x="11730" y="993"/>
                  </a:lnTo>
                  <a:lnTo>
                    <a:pt x="11354" y="812"/>
                  </a:lnTo>
                  <a:lnTo>
                    <a:pt x="10969" y="654"/>
                  </a:lnTo>
                  <a:lnTo>
                    <a:pt x="10574" y="517"/>
                  </a:lnTo>
                  <a:lnTo>
                    <a:pt x="10375" y="458"/>
                  </a:lnTo>
                  <a:lnTo>
                    <a:pt x="10174" y="405"/>
                  </a:lnTo>
                  <a:lnTo>
                    <a:pt x="9971" y="358"/>
                  </a:lnTo>
                  <a:lnTo>
                    <a:pt x="9765" y="317"/>
                  </a:lnTo>
                  <a:lnTo>
                    <a:pt x="9560" y="282"/>
                  </a:lnTo>
                  <a:lnTo>
                    <a:pt x="9352" y="253"/>
                  </a:lnTo>
                  <a:lnTo>
                    <a:pt x="9142" y="230"/>
                  </a:lnTo>
                  <a:lnTo>
                    <a:pt x="8931" y="213"/>
                  </a:lnTo>
                  <a:lnTo>
                    <a:pt x="8719" y="203"/>
                  </a:lnTo>
                  <a:lnTo>
                    <a:pt x="8505" y="200"/>
                  </a:lnTo>
                  <a:lnTo>
                    <a:pt x="8291" y="203"/>
                  </a:lnTo>
                  <a:lnTo>
                    <a:pt x="8078" y="213"/>
                  </a:lnTo>
                  <a:lnTo>
                    <a:pt x="7867" y="229"/>
                  </a:lnTo>
                  <a:lnTo>
                    <a:pt x="7659" y="251"/>
                  </a:lnTo>
                  <a:lnTo>
                    <a:pt x="7450" y="281"/>
                  </a:lnTo>
                  <a:lnTo>
                    <a:pt x="7244" y="315"/>
                  </a:lnTo>
                  <a:lnTo>
                    <a:pt x="7039" y="357"/>
                  </a:lnTo>
                  <a:lnTo>
                    <a:pt x="6836" y="404"/>
                  </a:lnTo>
                  <a:lnTo>
                    <a:pt x="6635" y="457"/>
                  </a:lnTo>
                  <a:lnTo>
                    <a:pt x="6437" y="516"/>
                  </a:lnTo>
                  <a:lnTo>
                    <a:pt x="6044" y="651"/>
                  </a:lnTo>
                  <a:lnTo>
                    <a:pt x="5658" y="810"/>
                  </a:lnTo>
                  <a:lnTo>
                    <a:pt x="5282" y="989"/>
                  </a:lnTo>
                  <a:lnTo>
                    <a:pt x="4914" y="1191"/>
                  </a:lnTo>
                  <a:lnTo>
                    <a:pt x="4557" y="1413"/>
                  </a:lnTo>
                  <a:lnTo>
                    <a:pt x="4209" y="1656"/>
                  </a:lnTo>
                  <a:lnTo>
                    <a:pt x="3872" y="1918"/>
                  </a:lnTo>
                  <a:lnTo>
                    <a:pt x="3547" y="2199"/>
                  </a:lnTo>
                  <a:lnTo>
                    <a:pt x="3233" y="2498"/>
                  </a:lnTo>
                  <a:lnTo>
                    <a:pt x="2931" y="2816"/>
                  </a:lnTo>
                  <a:lnTo>
                    <a:pt x="2642" y="3150"/>
                  </a:lnTo>
                  <a:lnTo>
                    <a:pt x="2367" y="3501"/>
                  </a:lnTo>
                  <a:lnTo>
                    <a:pt x="2105" y="3867"/>
                  </a:lnTo>
                  <a:lnTo>
                    <a:pt x="1859" y="4248"/>
                  </a:lnTo>
                  <a:lnTo>
                    <a:pt x="1627" y="4644"/>
                  </a:lnTo>
                  <a:lnTo>
                    <a:pt x="1410" y="5054"/>
                  </a:lnTo>
                  <a:lnTo>
                    <a:pt x="1210" y="5477"/>
                  </a:lnTo>
                  <a:lnTo>
                    <a:pt x="1025" y="5913"/>
                  </a:lnTo>
                  <a:lnTo>
                    <a:pt x="859" y="6361"/>
                  </a:lnTo>
                  <a:lnTo>
                    <a:pt x="710" y="6820"/>
                  </a:lnTo>
                  <a:lnTo>
                    <a:pt x="579" y="7290"/>
                  </a:lnTo>
                  <a:lnTo>
                    <a:pt x="466" y="7770"/>
                  </a:lnTo>
                  <a:lnTo>
                    <a:pt x="373" y="8259"/>
                  </a:lnTo>
                  <a:lnTo>
                    <a:pt x="300" y="8758"/>
                  </a:lnTo>
                  <a:lnTo>
                    <a:pt x="246" y="9264"/>
                  </a:lnTo>
                  <a:lnTo>
                    <a:pt x="214" y="9778"/>
                  </a:lnTo>
                  <a:lnTo>
                    <a:pt x="203" y="10303"/>
                  </a:lnTo>
                  <a:cubicBezTo>
                    <a:pt x="203" y="10339"/>
                    <a:pt x="182" y="10372"/>
                    <a:pt x="150" y="10389"/>
                  </a:cubicBezTo>
                  <a:cubicBezTo>
                    <a:pt x="117" y="10406"/>
                    <a:pt x="78" y="10404"/>
                    <a:pt x="48" y="10384"/>
                  </a:cubicBezTo>
                  <a:lnTo>
                    <a:pt x="45" y="1038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20" name="Freeform 96"/>
            <p:cNvSpPr>
              <a:spLocks noEditPoints="1"/>
            </p:cNvSpPr>
            <p:nvPr/>
          </p:nvSpPr>
          <p:spPr bwMode="auto">
            <a:xfrm>
              <a:off x="3174" y="40"/>
              <a:ext cx="1197" cy="1113"/>
            </a:xfrm>
            <a:custGeom>
              <a:avLst/>
              <a:gdLst/>
              <a:ahLst/>
              <a:cxnLst>
                <a:cxn ang="0">
                  <a:pos x="30" y="4537"/>
                </a:cxn>
                <a:cxn ang="0">
                  <a:pos x="172" y="3790"/>
                </a:cxn>
                <a:cxn ang="0">
                  <a:pos x="534" y="2863"/>
                </a:cxn>
                <a:cxn ang="0">
                  <a:pos x="1405" y="1656"/>
                </a:cxn>
                <a:cxn ang="0">
                  <a:pos x="2602" y="733"/>
                </a:cxn>
                <a:cxn ang="0">
                  <a:pos x="4052" y="160"/>
                </a:cxn>
                <a:cxn ang="0">
                  <a:pos x="4985" y="15"/>
                </a:cxn>
                <a:cxn ang="0">
                  <a:pos x="5816" y="17"/>
                </a:cxn>
                <a:cxn ang="0">
                  <a:pos x="6750" y="161"/>
                </a:cxn>
                <a:cxn ang="0">
                  <a:pos x="8200" y="732"/>
                </a:cxn>
                <a:cxn ang="0">
                  <a:pos x="9397" y="1655"/>
                </a:cxn>
                <a:cxn ang="0">
                  <a:pos x="10267" y="2861"/>
                </a:cxn>
                <a:cxn ang="0">
                  <a:pos x="10630" y="3789"/>
                </a:cxn>
                <a:cxn ang="0">
                  <a:pos x="10772" y="4535"/>
                </a:cxn>
                <a:cxn ang="0">
                  <a:pos x="10795" y="5312"/>
                </a:cxn>
                <a:cxn ang="0">
                  <a:pos x="10692" y="6070"/>
                </a:cxn>
                <a:cxn ang="0">
                  <a:pos x="10474" y="6789"/>
                </a:cxn>
                <a:cxn ang="0">
                  <a:pos x="9729" y="8074"/>
                </a:cxn>
                <a:cxn ang="0">
                  <a:pos x="8633" y="9099"/>
                </a:cxn>
                <a:cxn ang="0">
                  <a:pos x="7259" y="9795"/>
                </a:cxn>
                <a:cxn ang="0">
                  <a:pos x="6089" y="10061"/>
                </a:cxn>
                <a:cxn ang="0">
                  <a:pos x="5264" y="10101"/>
                </a:cxn>
                <a:cxn ang="0">
                  <a:pos x="4447" y="10024"/>
                </a:cxn>
                <a:cxn ang="0">
                  <a:pos x="3063" y="9606"/>
                </a:cxn>
                <a:cxn ang="0">
                  <a:pos x="1773" y="8792"/>
                </a:cxn>
                <a:cxn ang="0">
                  <a:pos x="785" y="7673"/>
                </a:cxn>
                <a:cxn ang="0">
                  <a:pos x="244" y="6555"/>
                </a:cxn>
                <a:cxn ang="0">
                  <a:pos x="63" y="5822"/>
                </a:cxn>
                <a:cxn ang="0">
                  <a:pos x="0" y="5052"/>
                </a:cxn>
                <a:cxn ang="0">
                  <a:pos x="102" y="5179"/>
                </a:cxn>
                <a:cxn ang="0">
                  <a:pos x="183" y="5927"/>
                </a:cxn>
                <a:cxn ang="0">
                  <a:pos x="379" y="6638"/>
                </a:cxn>
                <a:cxn ang="0">
                  <a:pos x="1005" y="7818"/>
                </a:cxn>
                <a:cxn ang="0">
                  <a:pos x="2029" y="8870"/>
                </a:cxn>
                <a:cxn ang="0">
                  <a:pos x="3337" y="9613"/>
                </a:cxn>
                <a:cxn ang="0">
                  <a:pos x="4594" y="9945"/>
                </a:cxn>
                <a:cxn ang="0">
                  <a:pos x="5401" y="10000"/>
                </a:cxn>
                <a:cxn ang="0">
                  <a:pos x="6209" y="9944"/>
                </a:cxn>
                <a:cxn ang="0">
                  <a:pos x="7465" y="9613"/>
                </a:cxn>
                <a:cxn ang="0">
                  <a:pos x="8774" y="8872"/>
                </a:cxn>
                <a:cxn ang="0">
                  <a:pos x="9797" y="7820"/>
                </a:cxn>
                <a:cxn ang="0">
                  <a:pos x="10424" y="6640"/>
                </a:cxn>
                <a:cxn ang="0">
                  <a:pos x="10619" y="5929"/>
                </a:cxn>
                <a:cxn ang="0">
                  <a:pos x="10700" y="5182"/>
                </a:cxn>
                <a:cxn ang="0">
                  <a:pos x="10658" y="4423"/>
                </a:cxn>
                <a:cxn ang="0">
                  <a:pos x="10500" y="3698"/>
                </a:cxn>
                <a:cxn ang="0">
                  <a:pos x="10063" y="2696"/>
                </a:cxn>
                <a:cxn ang="0">
                  <a:pos x="9152" y="1554"/>
                </a:cxn>
                <a:cxn ang="0">
                  <a:pos x="7930" y="701"/>
                </a:cxn>
                <a:cxn ang="0">
                  <a:pos x="6472" y="203"/>
                </a:cxn>
                <a:cxn ang="0">
                  <a:pos x="5676" y="109"/>
                </a:cxn>
                <a:cxn ang="0">
                  <a:pos x="4860" y="126"/>
                </a:cxn>
                <a:cxn ang="0">
                  <a:pos x="3826" y="324"/>
                </a:cxn>
                <a:cxn ang="0">
                  <a:pos x="2438" y="948"/>
                </a:cxn>
                <a:cxn ang="0">
                  <a:pos x="1312" y="1904"/>
                </a:cxn>
                <a:cxn ang="0">
                  <a:pos x="519" y="3126"/>
                </a:cxn>
                <a:cxn ang="0">
                  <a:pos x="238" y="3935"/>
                </a:cxn>
                <a:cxn ang="0">
                  <a:pos x="117" y="4671"/>
                </a:cxn>
                <a:cxn ang="0">
                  <a:pos x="28" y="5096"/>
                </a:cxn>
              </a:cxnLst>
              <a:rect l="0" t="0" r="r" b="b"/>
              <a:pathLst>
                <a:path w="10800" h="10101">
                  <a:moveTo>
                    <a:pt x="74" y="5008"/>
                  </a:moveTo>
                  <a:lnTo>
                    <a:pt x="2" y="5052"/>
                  </a:lnTo>
                  <a:lnTo>
                    <a:pt x="3" y="4923"/>
                  </a:lnTo>
                  <a:lnTo>
                    <a:pt x="9" y="4793"/>
                  </a:lnTo>
                  <a:lnTo>
                    <a:pt x="18" y="4665"/>
                  </a:lnTo>
                  <a:lnTo>
                    <a:pt x="30" y="4537"/>
                  </a:lnTo>
                  <a:lnTo>
                    <a:pt x="45" y="4410"/>
                  </a:lnTo>
                  <a:lnTo>
                    <a:pt x="64" y="4284"/>
                  </a:lnTo>
                  <a:lnTo>
                    <a:pt x="86" y="4159"/>
                  </a:lnTo>
                  <a:lnTo>
                    <a:pt x="111" y="4035"/>
                  </a:lnTo>
                  <a:lnTo>
                    <a:pt x="140" y="3912"/>
                  </a:lnTo>
                  <a:lnTo>
                    <a:pt x="172" y="3790"/>
                  </a:lnTo>
                  <a:lnTo>
                    <a:pt x="207" y="3670"/>
                  </a:lnTo>
                  <a:lnTo>
                    <a:pt x="245" y="3551"/>
                  </a:lnTo>
                  <a:lnTo>
                    <a:pt x="286" y="3433"/>
                  </a:lnTo>
                  <a:lnTo>
                    <a:pt x="330" y="3316"/>
                  </a:lnTo>
                  <a:lnTo>
                    <a:pt x="426" y="3087"/>
                  </a:lnTo>
                  <a:lnTo>
                    <a:pt x="534" y="2863"/>
                  </a:lnTo>
                  <a:lnTo>
                    <a:pt x="654" y="2645"/>
                  </a:lnTo>
                  <a:lnTo>
                    <a:pt x="784" y="2434"/>
                  </a:lnTo>
                  <a:lnTo>
                    <a:pt x="924" y="2229"/>
                  </a:lnTo>
                  <a:lnTo>
                    <a:pt x="1075" y="2031"/>
                  </a:lnTo>
                  <a:lnTo>
                    <a:pt x="1235" y="1840"/>
                  </a:lnTo>
                  <a:lnTo>
                    <a:pt x="1405" y="1656"/>
                  </a:lnTo>
                  <a:lnTo>
                    <a:pt x="1584" y="1481"/>
                  </a:lnTo>
                  <a:lnTo>
                    <a:pt x="1771" y="1314"/>
                  </a:lnTo>
                  <a:lnTo>
                    <a:pt x="1968" y="1155"/>
                  </a:lnTo>
                  <a:lnTo>
                    <a:pt x="2171" y="1005"/>
                  </a:lnTo>
                  <a:lnTo>
                    <a:pt x="2383" y="864"/>
                  </a:lnTo>
                  <a:lnTo>
                    <a:pt x="2602" y="733"/>
                  </a:lnTo>
                  <a:lnTo>
                    <a:pt x="2828" y="611"/>
                  </a:lnTo>
                  <a:lnTo>
                    <a:pt x="3061" y="500"/>
                  </a:lnTo>
                  <a:lnTo>
                    <a:pt x="3300" y="398"/>
                  </a:lnTo>
                  <a:lnTo>
                    <a:pt x="3545" y="308"/>
                  </a:lnTo>
                  <a:lnTo>
                    <a:pt x="3795" y="228"/>
                  </a:lnTo>
                  <a:lnTo>
                    <a:pt x="4052" y="160"/>
                  </a:lnTo>
                  <a:lnTo>
                    <a:pt x="4313" y="104"/>
                  </a:lnTo>
                  <a:lnTo>
                    <a:pt x="4446" y="80"/>
                  </a:lnTo>
                  <a:lnTo>
                    <a:pt x="4579" y="59"/>
                  </a:lnTo>
                  <a:lnTo>
                    <a:pt x="4713" y="41"/>
                  </a:lnTo>
                  <a:lnTo>
                    <a:pt x="4849" y="27"/>
                  </a:lnTo>
                  <a:lnTo>
                    <a:pt x="4985" y="15"/>
                  </a:lnTo>
                  <a:lnTo>
                    <a:pt x="5123" y="7"/>
                  </a:lnTo>
                  <a:lnTo>
                    <a:pt x="5261" y="2"/>
                  </a:lnTo>
                  <a:lnTo>
                    <a:pt x="5400" y="0"/>
                  </a:lnTo>
                  <a:lnTo>
                    <a:pt x="5541" y="4"/>
                  </a:lnTo>
                  <a:lnTo>
                    <a:pt x="5679" y="9"/>
                  </a:lnTo>
                  <a:lnTo>
                    <a:pt x="5816" y="17"/>
                  </a:lnTo>
                  <a:lnTo>
                    <a:pt x="5953" y="29"/>
                  </a:lnTo>
                  <a:lnTo>
                    <a:pt x="6089" y="43"/>
                  </a:lnTo>
                  <a:lnTo>
                    <a:pt x="6223" y="60"/>
                  </a:lnTo>
                  <a:lnTo>
                    <a:pt x="6357" y="81"/>
                  </a:lnTo>
                  <a:lnTo>
                    <a:pt x="6489" y="105"/>
                  </a:lnTo>
                  <a:lnTo>
                    <a:pt x="6750" y="161"/>
                  </a:lnTo>
                  <a:lnTo>
                    <a:pt x="7006" y="229"/>
                  </a:lnTo>
                  <a:lnTo>
                    <a:pt x="7257" y="308"/>
                  </a:lnTo>
                  <a:lnTo>
                    <a:pt x="7502" y="399"/>
                  </a:lnTo>
                  <a:lnTo>
                    <a:pt x="7741" y="499"/>
                  </a:lnTo>
                  <a:lnTo>
                    <a:pt x="7974" y="611"/>
                  </a:lnTo>
                  <a:lnTo>
                    <a:pt x="8200" y="732"/>
                  </a:lnTo>
                  <a:lnTo>
                    <a:pt x="8419" y="864"/>
                  </a:lnTo>
                  <a:lnTo>
                    <a:pt x="8631" y="1004"/>
                  </a:lnTo>
                  <a:lnTo>
                    <a:pt x="8835" y="1154"/>
                  </a:lnTo>
                  <a:lnTo>
                    <a:pt x="9030" y="1313"/>
                  </a:lnTo>
                  <a:lnTo>
                    <a:pt x="9218" y="1480"/>
                  </a:lnTo>
                  <a:lnTo>
                    <a:pt x="9397" y="1655"/>
                  </a:lnTo>
                  <a:lnTo>
                    <a:pt x="9567" y="1838"/>
                  </a:lnTo>
                  <a:lnTo>
                    <a:pt x="9727" y="2029"/>
                  </a:lnTo>
                  <a:lnTo>
                    <a:pt x="9878" y="2227"/>
                  </a:lnTo>
                  <a:lnTo>
                    <a:pt x="10018" y="2432"/>
                  </a:lnTo>
                  <a:lnTo>
                    <a:pt x="10148" y="2643"/>
                  </a:lnTo>
                  <a:lnTo>
                    <a:pt x="10267" y="2861"/>
                  </a:lnTo>
                  <a:lnTo>
                    <a:pt x="10375" y="3085"/>
                  </a:lnTo>
                  <a:lnTo>
                    <a:pt x="10473" y="3314"/>
                  </a:lnTo>
                  <a:lnTo>
                    <a:pt x="10517" y="3431"/>
                  </a:lnTo>
                  <a:lnTo>
                    <a:pt x="10558" y="3549"/>
                  </a:lnTo>
                  <a:lnTo>
                    <a:pt x="10595" y="3669"/>
                  </a:lnTo>
                  <a:lnTo>
                    <a:pt x="10630" y="3789"/>
                  </a:lnTo>
                  <a:lnTo>
                    <a:pt x="10662" y="3910"/>
                  </a:lnTo>
                  <a:lnTo>
                    <a:pt x="10691" y="4033"/>
                  </a:lnTo>
                  <a:lnTo>
                    <a:pt x="10716" y="4158"/>
                  </a:lnTo>
                  <a:lnTo>
                    <a:pt x="10738" y="4282"/>
                  </a:lnTo>
                  <a:lnTo>
                    <a:pt x="10756" y="4408"/>
                  </a:lnTo>
                  <a:lnTo>
                    <a:pt x="10772" y="4535"/>
                  </a:lnTo>
                  <a:lnTo>
                    <a:pt x="10784" y="4663"/>
                  </a:lnTo>
                  <a:lnTo>
                    <a:pt x="10793" y="4792"/>
                  </a:lnTo>
                  <a:lnTo>
                    <a:pt x="10798" y="4921"/>
                  </a:lnTo>
                  <a:lnTo>
                    <a:pt x="10799" y="5051"/>
                  </a:lnTo>
                  <a:lnTo>
                    <a:pt x="10800" y="5181"/>
                  </a:lnTo>
                  <a:lnTo>
                    <a:pt x="10795" y="5312"/>
                  </a:lnTo>
                  <a:lnTo>
                    <a:pt x="10786" y="5440"/>
                  </a:lnTo>
                  <a:lnTo>
                    <a:pt x="10774" y="5568"/>
                  </a:lnTo>
                  <a:lnTo>
                    <a:pt x="10759" y="5696"/>
                  </a:lnTo>
                  <a:lnTo>
                    <a:pt x="10740" y="5821"/>
                  </a:lnTo>
                  <a:lnTo>
                    <a:pt x="10718" y="5946"/>
                  </a:lnTo>
                  <a:lnTo>
                    <a:pt x="10692" y="6070"/>
                  </a:lnTo>
                  <a:lnTo>
                    <a:pt x="10664" y="6193"/>
                  </a:lnTo>
                  <a:lnTo>
                    <a:pt x="10632" y="6315"/>
                  </a:lnTo>
                  <a:lnTo>
                    <a:pt x="10597" y="6435"/>
                  </a:lnTo>
                  <a:lnTo>
                    <a:pt x="10559" y="6555"/>
                  </a:lnTo>
                  <a:lnTo>
                    <a:pt x="10518" y="6672"/>
                  </a:lnTo>
                  <a:lnTo>
                    <a:pt x="10474" y="6789"/>
                  </a:lnTo>
                  <a:lnTo>
                    <a:pt x="10378" y="7018"/>
                  </a:lnTo>
                  <a:lnTo>
                    <a:pt x="10269" y="7242"/>
                  </a:lnTo>
                  <a:lnTo>
                    <a:pt x="10150" y="7460"/>
                  </a:lnTo>
                  <a:lnTo>
                    <a:pt x="10020" y="7671"/>
                  </a:lnTo>
                  <a:lnTo>
                    <a:pt x="9880" y="7876"/>
                  </a:lnTo>
                  <a:lnTo>
                    <a:pt x="9729" y="8074"/>
                  </a:lnTo>
                  <a:lnTo>
                    <a:pt x="9569" y="8265"/>
                  </a:lnTo>
                  <a:lnTo>
                    <a:pt x="9399" y="8448"/>
                  </a:lnTo>
                  <a:lnTo>
                    <a:pt x="9220" y="8624"/>
                  </a:lnTo>
                  <a:lnTo>
                    <a:pt x="9033" y="8791"/>
                  </a:lnTo>
                  <a:lnTo>
                    <a:pt x="8836" y="8949"/>
                  </a:lnTo>
                  <a:lnTo>
                    <a:pt x="8633" y="9099"/>
                  </a:lnTo>
                  <a:lnTo>
                    <a:pt x="8421" y="9240"/>
                  </a:lnTo>
                  <a:lnTo>
                    <a:pt x="8202" y="9371"/>
                  </a:lnTo>
                  <a:lnTo>
                    <a:pt x="7976" y="9492"/>
                  </a:lnTo>
                  <a:lnTo>
                    <a:pt x="7743" y="9604"/>
                  </a:lnTo>
                  <a:lnTo>
                    <a:pt x="7504" y="9705"/>
                  </a:lnTo>
                  <a:lnTo>
                    <a:pt x="7259" y="9795"/>
                  </a:lnTo>
                  <a:lnTo>
                    <a:pt x="7008" y="9874"/>
                  </a:lnTo>
                  <a:lnTo>
                    <a:pt x="6752" y="9942"/>
                  </a:lnTo>
                  <a:lnTo>
                    <a:pt x="6490" y="9998"/>
                  </a:lnTo>
                  <a:lnTo>
                    <a:pt x="6358" y="10022"/>
                  </a:lnTo>
                  <a:lnTo>
                    <a:pt x="6224" y="10043"/>
                  </a:lnTo>
                  <a:lnTo>
                    <a:pt x="6089" y="10061"/>
                  </a:lnTo>
                  <a:lnTo>
                    <a:pt x="5954" y="10075"/>
                  </a:lnTo>
                  <a:lnTo>
                    <a:pt x="5818" y="10086"/>
                  </a:lnTo>
                  <a:lnTo>
                    <a:pt x="5680" y="10094"/>
                  </a:lnTo>
                  <a:lnTo>
                    <a:pt x="5542" y="10099"/>
                  </a:lnTo>
                  <a:lnTo>
                    <a:pt x="5402" y="10100"/>
                  </a:lnTo>
                  <a:lnTo>
                    <a:pt x="5264" y="10101"/>
                  </a:lnTo>
                  <a:lnTo>
                    <a:pt x="5125" y="10096"/>
                  </a:lnTo>
                  <a:lnTo>
                    <a:pt x="4988" y="10088"/>
                  </a:lnTo>
                  <a:lnTo>
                    <a:pt x="4851" y="10076"/>
                  </a:lnTo>
                  <a:lnTo>
                    <a:pt x="4715" y="10062"/>
                  </a:lnTo>
                  <a:lnTo>
                    <a:pt x="4581" y="10045"/>
                  </a:lnTo>
                  <a:lnTo>
                    <a:pt x="4447" y="10024"/>
                  </a:lnTo>
                  <a:lnTo>
                    <a:pt x="4315" y="10000"/>
                  </a:lnTo>
                  <a:lnTo>
                    <a:pt x="4054" y="9944"/>
                  </a:lnTo>
                  <a:lnTo>
                    <a:pt x="3798" y="9876"/>
                  </a:lnTo>
                  <a:lnTo>
                    <a:pt x="3547" y="9797"/>
                  </a:lnTo>
                  <a:lnTo>
                    <a:pt x="3302" y="9706"/>
                  </a:lnTo>
                  <a:lnTo>
                    <a:pt x="3063" y="9606"/>
                  </a:lnTo>
                  <a:lnTo>
                    <a:pt x="2830" y="9494"/>
                  </a:lnTo>
                  <a:lnTo>
                    <a:pt x="2604" y="9372"/>
                  </a:lnTo>
                  <a:lnTo>
                    <a:pt x="2385" y="9241"/>
                  </a:lnTo>
                  <a:lnTo>
                    <a:pt x="2173" y="9101"/>
                  </a:lnTo>
                  <a:lnTo>
                    <a:pt x="1969" y="8951"/>
                  </a:lnTo>
                  <a:lnTo>
                    <a:pt x="1773" y="8792"/>
                  </a:lnTo>
                  <a:lnTo>
                    <a:pt x="1586" y="8625"/>
                  </a:lnTo>
                  <a:lnTo>
                    <a:pt x="1407" y="8450"/>
                  </a:lnTo>
                  <a:lnTo>
                    <a:pt x="1237" y="8267"/>
                  </a:lnTo>
                  <a:lnTo>
                    <a:pt x="1076" y="8076"/>
                  </a:lnTo>
                  <a:lnTo>
                    <a:pt x="926" y="7878"/>
                  </a:lnTo>
                  <a:lnTo>
                    <a:pt x="785" y="7673"/>
                  </a:lnTo>
                  <a:lnTo>
                    <a:pt x="654" y="7462"/>
                  </a:lnTo>
                  <a:lnTo>
                    <a:pt x="535" y="7244"/>
                  </a:lnTo>
                  <a:lnTo>
                    <a:pt x="426" y="7020"/>
                  </a:lnTo>
                  <a:lnTo>
                    <a:pt x="330" y="6791"/>
                  </a:lnTo>
                  <a:lnTo>
                    <a:pt x="285" y="6674"/>
                  </a:lnTo>
                  <a:lnTo>
                    <a:pt x="244" y="6555"/>
                  </a:lnTo>
                  <a:lnTo>
                    <a:pt x="206" y="6436"/>
                  </a:lnTo>
                  <a:lnTo>
                    <a:pt x="171" y="6315"/>
                  </a:lnTo>
                  <a:lnTo>
                    <a:pt x="140" y="6194"/>
                  </a:lnTo>
                  <a:lnTo>
                    <a:pt x="111" y="6071"/>
                  </a:lnTo>
                  <a:lnTo>
                    <a:pt x="85" y="5947"/>
                  </a:lnTo>
                  <a:lnTo>
                    <a:pt x="63" y="5822"/>
                  </a:lnTo>
                  <a:lnTo>
                    <a:pt x="44" y="5696"/>
                  </a:lnTo>
                  <a:lnTo>
                    <a:pt x="28" y="5569"/>
                  </a:lnTo>
                  <a:lnTo>
                    <a:pt x="16" y="5441"/>
                  </a:lnTo>
                  <a:lnTo>
                    <a:pt x="8" y="5312"/>
                  </a:lnTo>
                  <a:lnTo>
                    <a:pt x="2" y="5183"/>
                  </a:lnTo>
                  <a:lnTo>
                    <a:pt x="0" y="5052"/>
                  </a:lnTo>
                  <a:cubicBezTo>
                    <a:pt x="0" y="5035"/>
                    <a:pt x="9" y="5018"/>
                    <a:pt x="23" y="5009"/>
                  </a:cubicBezTo>
                  <a:cubicBezTo>
                    <a:pt x="38" y="5000"/>
                    <a:pt x="57" y="4999"/>
                    <a:pt x="72" y="5007"/>
                  </a:cubicBezTo>
                  <a:lnTo>
                    <a:pt x="74" y="5008"/>
                  </a:lnTo>
                  <a:close/>
                  <a:moveTo>
                    <a:pt x="28" y="5096"/>
                  </a:moveTo>
                  <a:lnTo>
                    <a:pt x="100" y="5051"/>
                  </a:lnTo>
                  <a:lnTo>
                    <a:pt x="102" y="5179"/>
                  </a:lnTo>
                  <a:lnTo>
                    <a:pt x="107" y="5306"/>
                  </a:lnTo>
                  <a:lnTo>
                    <a:pt x="116" y="5432"/>
                  </a:lnTo>
                  <a:lnTo>
                    <a:pt x="128" y="5557"/>
                  </a:lnTo>
                  <a:lnTo>
                    <a:pt x="143" y="5681"/>
                  </a:lnTo>
                  <a:lnTo>
                    <a:pt x="162" y="5805"/>
                  </a:lnTo>
                  <a:lnTo>
                    <a:pt x="183" y="5927"/>
                  </a:lnTo>
                  <a:lnTo>
                    <a:pt x="208" y="6048"/>
                  </a:lnTo>
                  <a:lnTo>
                    <a:pt x="236" y="6168"/>
                  </a:lnTo>
                  <a:lnTo>
                    <a:pt x="268" y="6288"/>
                  </a:lnTo>
                  <a:lnTo>
                    <a:pt x="302" y="6406"/>
                  </a:lnTo>
                  <a:lnTo>
                    <a:pt x="339" y="6523"/>
                  </a:lnTo>
                  <a:lnTo>
                    <a:pt x="379" y="6638"/>
                  </a:lnTo>
                  <a:lnTo>
                    <a:pt x="422" y="6752"/>
                  </a:lnTo>
                  <a:lnTo>
                    <a:pt x="516" y="6977"/>
                  </a:lnTo>
                  <a:lnTo>
                    <a:pt x="623" y="7196"/>
                  </a:lnTo>
                  <a:lnTo>
                    <a:pt x="740" y="7409"/>
                  </a:lnTo>
                  <a:lnTo>
                    <a:pt x="867" y="7617"/>
                  </a:lnTo>
                  <a:lnTo>
                    <a:pt x="1005" y="7818"/>
                  </a:lnTo>
                  <a:lnTo>
                    <a:pt x="1153" y="8012"/>
                  </a:lnTo>
                  <a:lnTo>
                    <a:pt x="1310" y="8199"/>
                  </a:lnTo>
                  <a:lnTo>
                    <a:pt x="1476" y="8379"/>
                  </a:lnTo>
                  <a:lnTo>
                    <a:pt x="1652" y="8551"/>
                  </a:lnTo>
                  <a:lnTo>
                    <a:pt x="1836" y="8715"/>
                  </a:lnTo>
                  <a:lnTo>
                    <a:pt x="2029" y="8870"/>
                  </a:lnTo>
                  <a:lnTo>
                    <a:pt x="2229" y="9017"/>
                  </a:lnTo>
                  <a:lnTo>
                    <a:pt x="2437" y="9156"/>
                  </a:lnTo>
                  <a:lnTo>
                    <a:pt x="2652" y="9284"/>
                  </a:lnTo>
                  <a:lnTo>
                    <a:pt x="2874" y="9404"/>
                  </a:lnTo>
                  <a:lnTo>
                    <a:pt x="3102" y="9513"/>
                  </a:lnTo>
                  <a:lnTo>
                    <a:pt x="3337" y="9613"/>
                  </a:lnTo>
                  <a:lnTo>
                    <a:pt x="3578" y="9701"/>
                  </a:lnTo>
                  <a:lnTo>
                    <a:pt x="3824" y="9779"/>
                  </a:lnTo>
                  <a:lnTo>
                    <a:pt x="4076" y="9846"/>
                  </a:lnTo>
                  <a:lnTo>
                    <a:pt x="4333" y="9902"/>
                  </a:lnTo>
                  <a:lnTo>
                    <a:pt x="4463" y="9925"/>
                  </a:lnTo>
                  <a:lnTo>
                    <a:pt x="4594" y="9945"/>
                  </a:lnTo>
                  <a:lnTo>
                    <a:pt x="4726" y="9963"/>
                  </a:lnTo>
                  <a:lnTo>
                    <a:pt x="4859" y="9977"/>
                  </a:lnTo>
                  <a:lnTo>
                    <a:pt x="4993" y="9988"/>
                  </a:lnTo>
                  <a:lnTo>
                    <a:pt x="5128" y="9996"/>
                  </a:lnTo>
                  <a:lnTo>
                    <a:pt x="5264" y="10001"/>
                  </a:lnTo>
                  <a:lnTo>
                    <a:pt x="5401" y="10000"/>
                  </a:lnTo>
                  <a:lnTo>
                    <a:pt x="5538" y="9999"/>
                  </a:lnTo>
                  <a:lnTo>
                    <a:pt x="5674" y="9995"/>
                  </a:lnTo>
                  <a:lnTo>
                    <a:pt x="5809" y="9987"/>
                  </a:lnTo>
                  <a:lnTo>
                    <a:pt x="5944" y="9975"/>
                  </a:lnTo>
                  <a:lnTo>
                    <a:pt x="6076" y="9961"/>
                  </a:lnTo>
                  <a:lnTo>
                    <a:pt x="6209" y="9944"/>
                  </a:lnTo>
                  <a:lnTo>
                    <a:pt x="6340" y="9924"/>
                  </a:lnTo>
                  <a:lnTo>
                    <a:pt x="6469" y="9901"/>
                  </a:lnTo>
                  <a:lnTo>
                    <a:pt x="6726" y="9846"/>
                  </a:lnTo>
                  <a:lnTo>
                    <a:pt x="6978" y="9779"/>
                  </a:lnTo>
                  <a:lnTo>
                    <a:pt x="7224" y="9701"/>
                  </a:lnTo>
                  <a:lnTo>
                    <a:pt x="7465" y="9613"/>
                  </a:lnTo>
                  <a:lnTo>
                    <a:pt x="7700" y="9514"/>
                  </a:lnTo>
                  <a:lnTo>
                    <a:pt x="7928" y="9404"/>
                  </a:lnTo>
                  <a:lnTo>
                    <a:pt x="8150" y="9285"/>
                  </a:lnTo>
                  <a:lnTo>
                    <a:pt x="8366" y="9156"/>
                  </a:lnTo>
                  <a:lnTo>
                    <a:pt x="8573" y="9019"/>
                  </a:lnTo>
                  <a:lnTo>
                    <a:pt x="8774" y="8872"/>
                  </a:lnTo>
                  <a:lnTo>
                    <a:pt x="8966" y="8716"/>
                  </a:lnTo>
                  <a:lnTo>
                    <a:pt x="9150" y="8552"/>
                  </a:lnTo>
                  <a:lnTo>
                    <a:pt x="9325" y="8380"/>
                  </a:lnTo>
                  <a:lnTo>
                    <a:pt x="9492" y="8201"/>
                  </a:lnTo>
                  <a:lnTo>
                    <a:pt x="9649" y="8014"/>
                  </a:lnTo>
                  <a:lnTo>
                    <a:pt x="9797" y="7820"/>
                  </a:lnTo>
                  <a:lnTo>
                    <a:pt x="9935" y="7619"/>
                  </a:lnTo>
                  <a:lnTo>
                    <a:pt x="10063" y="7412"/>
                  </a:lnTo>
                  <a:lnTo>
                    <a:pt x="10179" y="7198"/>
                  </a:lnTo>
                  <a:lnTo>
                    <a:pt x="10285" y="6979"/>
                  </a:lnTo>
                  <a:lnTo>
                    <a:pt x="10381" y="6754"/>
                  </a:lnTo>
                  <a:lnTo>
                    <a:pt x="10424" y="6640"/>
                  </a:lnTo>
                  <a:lnTo>
                    <a:pt x="10464" y="6524"/>
                  </a:lnTo>
                  <a:lnTo>
                    <a:pt x="10501" y="6408"/>
                  </a:lnTo>
                  <a:lnTo>
                    <a:pt x="10535" y="6289"/>
                  </a:lnTo>
                  <a:lnTo>
                    <a:pt x="10566" y="6170"/>
                  </a:lnTo>
                  <a:lnTo>
                    <a:pt x="10594" y="6050"/>
                  </a:lnTo>
                  <a:lnTo>
                    <a:pt x="10619" y="5929"/>
                  </a:lnTo>
                  <a:lnTo>
                    <a:pt x="10641" y="5807"/>
                  </a:lnTo>
                  <a:lnTo>
                    <a:pt x="10659" y="5683"/>
                  </a:lnTo>
                  <a:lnTo>
                    <a:pt x="10675" y="5559"/>
                  </a:lnTo>
                  <a:lnTo>
                    <a:pt x="10687" y="5434"/>
                  </a:lnTo>
                  <a:lnTo>
                    <a:pt x="10695" y="5308"/>
                  </a:lnTo>
                  <a:lnTo>
                    <a:pt x="10700" y="5182"/>
                  </a:lnTo>
                  <a:lnTo>
                    <a:pt x="10699" y="5053"/>
                  </a:lnTo>
                  <a:lnTo>
                    <a:pt x="10698" y="4925"/>
                  </a:lnTo>
                  <a:lnTo>
                    <a:pt x="10693" y="4798"/>
                  </a:lnTo>
                  <a:lnTo>
                    <a:pt x="10685" y="4672"/>
                  </a:lnTo>
                  <a:lnTo>
                    <a:pt x="10673" y="4547"/>
                  </a:lnTo>
                  <a:lnTo>
                    <a:pt x="10658" y="4423"/>
                  </a:lnTo>
                  <a:lnTo>
                    <a:pt x="10639" y="4300"/>
                  </a:lnTo>
                  <a:lnTo>
                    <a:pt x="10618" y="4177"/>
                  </a:lnTo>
                  <a:lnTo>
                    <a:pt x="10593" y="4056"/>
                  </a:lnTo>
                  <a:lnTo>
                    <a:pt x="10565" y="3936"/>
                  </a:lnTo>
                  <a:lnTo>
                    <a:pt x="10534" y="3817"/>
                  </a:lnTo>
                  <a:lnTo>
                    <a:pt x="10500" y="3698"/>
                  </a:lnTo>
                  <a:lnTo>
                    <a:pt x="10463" y="3582"/>
                  </a:lnTo>
                  <a:lnTo>
                    <a:pt x="10423" y="3467"/>
                  </a:lnTo>
                  <a:lnTo>
                    <a:pt x="10380" y="3353"/>
                  </a:lnTo>
                  <a:lnTo>
                    <a:pt x="10285" y="3128"/>
                  </a:lnTo>
                  <a:lnTo>
                    <a:pt x="10180" y="2909"/>
                  </a:lnTo>
                  <a:lnTo>
                    <a:pt x="10063" y="2696"/>
                  </a:lnTo>
                  <a:lnTo>
                    <a:pt x="9936" y="2488"/>
                  </a:lnTo>
                  <a:lnTo>
                    <a:pt x="9798" y="2287"/>
                  </a:lnTo>
                  <a:lnTo>
                    <a:pt x="9650" y="2093"/>
                  </a:lnTo>
                  <a:lnTo>
                    <a:pt x="9493" y="1906"/>
                  </a:lnTo>
                  <a:lnTo>
                    <a:pt x="9327" y="1726"/>
                  </a:lnTo>
                  <a:lnTo>
                    <a:pt x="9152" y="1554"/>
                  </a:lnTo>
                  <a:lnTo>
                    <a:pt x="8968" y="1390"/>
                  </a:lnTo>
                  <a:lnTo>
                    <a:pt x="8775" y="1235"/>
                  </a:lnTo>
                  <a:lnTo>
                    <a:pt x="8575" y="1088"/>
                  </a:lnTo>
                  <a:lnTo>
                    <a:pt x="8367" y="949"/>
                  </a:lnTo>
                  <a:lnTo>
                    <a:pt x="8152" y="821"/>
                  </a:lnTo>
                  <a:lnTo>
                    <a:pt x="7930" y="701"/>
                  </a:lnTo>
                  <a:lnTo>
                    <a:pt x="7702" y="592"/>
                  </a:lnTo>
                  <a:lnTo>
                    <a:pt x="7467" y="492"/>
                  </a:lnTo>
                  <a:lnTo>
                    <a:pt x="7226" y="404"/>
                  </a:lnTo>
                  <a:lnTo>
                    <a:pt x="6980" y="326"/>
                  </a:lnTo>
                  <a:lnTo>
                    <a:pt x="6728" y="259"/>
                  </a:lnTo>
                  <a:lnTo>
                    <a:pt x="6472" y="203"/>
                  </a:lnTo>
                  <a:lnTo>
                    <a:pt x="6341" y="180"/>
                  </a:lnTo>
                  <a:lnTo>
                    <a:pt x="6210" y="160"/>
                  </a:lnTo>
                  <a:lnTo>
                    <a:pt x="6078" y="142"/>
                  </a:lnTo>
                  <a:lnTo>
                    <a:pt x="5945" y="128"/>
                  </a:lnTo>
                  <a:lnTo>
                    <a:pt x="5811" y="117"/>
                  </a:lnTo>
                  <a:lnTo>
                    <a:pt x="5676" y="109"/>
                  </a:lnTo>
                  <a:lnTo>
                    <a:pt x="5539" y="104"/>
                  </a:lnTo>
                  <a:lnTo>
                    <a:pt x="5402" y="100"/>
                  </a:lnTo>
                  <a:lnTo>
                    <a:pt x="5265" y="102"/>
                  </a:lnTo>
                  <a:lnTo>
                    <a:pt x="5129" y="107"/>
                  </a:lnTo>
                  <a:lnTo>
                    <a:pt x="4994" y="115"/>
                  </a:lnTo>
                  <a:lnTo>
                    <a:pt x="4860" y="126"/>
                  </a:lnTo>
                  <a:lnTo>
                    <a:pt x="4726" y="141"/>
                  </a:lnTo>
                  <a:lnTo>
                    <a:pt x="4594" y="158"/>
                  </a:lnTo>
                  <a:lnTo>
                    <a:pt x="4463" y="178"/>
                  </a:lnTo>
                  <a:lnTo>
                    <a:pt x="4334" y="201"/>
                  </a:lnTo>
                  <a:lnTo>
                    <a:pt x="4077" y="257"/>
                  </a:lnTo>
                  <a:lnTo>
                    <a:pt x="3826" y="324"/>
                  </a:lnTo>
                  <a:lnTo>
                    <a:pt x="3579" y="402"/>
                  </a:lnTo>
                  <a:lnTo>
                    <a:pt x="3339" y="490"/>
                  </a:lnTo>
                  <a:lnTo>
                    <a:pt x="3104" y="590"/>
                  </a:lnTo>
                  <a:lnTo>
                    <a:pt x="2875" y="700"/>
                  </a:lnTo>
                  <a:lnTo>
                    <a:pt x="2653" y="819"/>
                  </a:lnTo>
                  <a:lnTo>
                    <a:pt x="2438" y="948"/>
                  </a:lnTo>
                  <a:lnTo>
                    <a:pt x="2231" y="1086"/>
                  </a:lnTo>
                  <a:lnTo>
                    <a:pt x="2030" y="1233"/>
                  </a:lnTo>
                  <a:lnTo>
                    <a:pt x="1838" y="1388"/>
                  </a:lnTo>
                  <a:lnTo>
                    <a:pt x="1654" y="1553"/>
                  </a:lnTo>
                  <a:lnTo>
                    <a:pt x="1479" y="1724"/>
                  </a:lnTo>
                  <a:lnTo>
                    <a:pt x="1312" y="1904"/>
                  </a:lnTo>
                  <a:lnTo>
                    <a:pt x="1155" y="2091"/>
                  </a:lnTo>
                  <a:lnTo>
                    <a:pt x="1007" y="2285"/>
                  </a:lnTo>
                  <a:lnTo>
                    <a:pt x="869" y="2486"/>
                  </a:lnTo>
                  <a:lnTo>
                    <a:pt x="741" y="2693"/>
                  </a:lnTo>
                  <a:lnTo>
                    <a:pt x="624" y="2907"/>
                  </a:lnTo>
                  <a:lnTo>
                    <a:pt x="519" y="3126"/>
                  </a:lnTo>
                  <a:lnTo>
                    <a:pt x="423" y="3351"/>
                  </a:lnTo>
                  <a:lnTo>
                    <a:pt x="380" y="3465"/>
                  </a:lnTo>
                  <a:lnTo>
                    <a:pt x="340" y="3581"/>
                  </a:lnTo>
                  <a:lnTo>
                    <a:pt x="303" y="3698"/>
                  </a:lnTo>
                  <a:lnTo>
                    <a:pt x="269" y="3816"/>
                  </a:lnTo>
                  <a:lnTo>
                    <a:pt x="238" y="3935"/>
                  </a:lnTo>
                  <a:lnTo>
                    <a:pt x="209" y="4055"/>
                  </a:lnTo>
                  <a:lnTo>
                    <a:pt x="185" y="4176"/>
                  </a:lnTo>
                  <a:lnTo>
                    <a:pt x="163" y="4298"/>
                  </a:lnTo>
                  <a:lnTo>
                    <a:pt x="145" y="4422"/>
                  </a:lnTo>
                  <a:lnTo>
                    <a:pt x="129" y="4546"/>
                  </a:lnTo>
                  <a:lnTo>
                    <a:pt x="117" y="4671"/>
                  </a:lnTo>
                  <a:lnTo>
                    <a:pt x="109" y="4797"/>
                  </a:lnTo>
                  <a:lnTo>
                    <a:pt x="103" y="4924"/>
                  </a:lnTo>
                  <a:lnTo>
                    <a:pt x="102" y="5053"/>
                  </a:lnTo>
                  <a:cubicBezTo>
                    <a:pt x="102" y="5070"/>
                    <a:pt x="93" y="5086"/>
                    <a:pt x="78" y="5095"/>
                  </a:cubicBezTo>
                  <a:cubicBezTo>
                    <a:pt x="63" y="5104"/>
                    <a:pt x="45" y="5105"/>
                    <a:pt x="30" y="5097"/>
                  </a:cubicBezTo>
                  <a:lnTo>
                    <a:pt x="28" y="5096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21" name="Freeform 97"/>
            <p:cNvSpPr>
              <a:spLocks noEditPoints="1"/>
            </p:cNvSpPr>
            <p:nvPr/>
          </p:nvSpPr>
          <p:spPr bwMode="auto">
            <a:xfrm>
              <a:off x="764" y="1487"/>
              <a:ext cx="943" cy="1136"/>
            </a:xfrm>
            <a:custGeom>
              <a:avLst/>
              <a:gdLst/>
              <a:ahLst/>
              <a:cxnLst>
                <a:cxn ang="0">
                  <a:pos x="50" y="4369"/>
                </a:cxn>
                <a:cxn ang="0">
                  <a:pos x="334" y="3150"/>
                </a:cxn>
                <a:cxn ang="0">
                  <a:pos x="843" y="2074"/>
                </a:cxn>
                <a:cxn ang="0">
                  <a:pos x="1544" y="1181"/>
                </a:cxn>
                <a:cxn ang="0">
                  <a:pos x="2404" y="511"/>
                </a:cxn>
                <a:cxn ang="0">
                  <a:pos x="3289" y="133"/>
                </a:cxn>
                <a:cxn ang="0">
                  <a:pos x="3815" y="27"/>
                </a:cxn>
                <a:cxn ang="0">
                  <a:pos x="4361" y="2"/>
                </a:cxn>
                <a:cxn ang="0">
                  <a:pos x="4899" y="60"/>
                </a:cxn>
                <a:cxn ang="0">
                  <a:pos x="5517" y="233"/>
                </a:cxn>
                <a:cxn ang="0">
                  <a:pos x="6458" y="748"/>
                </a:cxn>
                <a:cxn ang="0">
                  <a:pos x="7259" y="1511"/>
                </a:cxn>
                <a:cxn ang="0">
                  <a:pos x="7887" y="2482"/>
                </a:cxn>
                <a:cxn ang="0">
                  <a:pos x="8310" y="3620"/>
                </a:cxn>
                <a:cxn ang="0">
                  <a:pos x="8495" y="4883"/>
                </a:cxn>
                <a:cxn ang="0">
                  <a:pos x="8415" y="6186"/>
                </a:cxn>
                <a:cxn ang="0">
                  <a:pos x="8084" y="7379"/>
                </a:cxn>
                <a:cxn ang="0">
                  <a:pos x="7534" y="8422"/>
                </a:cxn>
                <a:cxn ang="0">
                  <a:pos x="6799" y="9273"/>
                </a:cxn>
                <a:cxn ang="0">
                  <a:pos x="5910" y="9893"/>
                </a:cxn>
                <a:cxn ang="0">
                  <a:pos x="5111" y="10195"/>
                </a:cxn>
                <a:cxn ang="0">
                  <a:pos x="4580" y="10285"/>
                </a:cxn>
                <a:cxn ang="0">
                  <a:pos x="4033" y="10294"/>
                </a:cxn>
                <a:cxn ang="0">
                  <a:pos x="3498" y="10220"/>
                </a:cxn>
                <a:cxn ang="0">
                  <a:pos x="2788" y="9987"/>
                </a:cxn>
                <a:cxn ang="0">
                  <a:pos x="1872" y="9419"/>
                </a:cxn>
                <a:cxn ang="0">
                  <a:pos x="1103" y="8610"/>
                </a:cxn>
                <a:cxn ang="0">
                  <a:pos x="513" y="7602"/>
                </a:cxn>
                <a:cxn ang="0">
                  <a:pos x="134" y="6436"/>
                </a:cxn>
                <a:cxn ang="0">
                  <a:pos x="0" y="5151"/>
                </a:cxn>
                <a:cxn ang="0">
                  <a:pos x="100" y="5148"/>
                </a:cxn>
                <a:cxn ang="0">
                  <a:pos x="232" y="6413"/>
                </a:cxn>
                <a:cxn ang="0">
                  <a:pos x="603" y="7560"/>
                </a:cxn>
                <a:cxn ang="0">
                  <a:pos x="1182" y="8549"/>
                </a:cxn>
                <a:cxn ang="0">
                  <a:pos x="1934" y="9340"/>
                </a:cxn>
                <a:cxn ang="0">
                  <a:pos x="2826" y="9895"/>
                </a:cxn>
                <a:cxn ang="0">
                  <a:pos x="3518" y="10122"/>
                </a:cxn>
                <a:cxn ang="0">
                  <a:pos x="4038" y="10194"/>
                </a:cxn>
                <a:cxn ang="0">
                  <a:pos x="4569" y="10186"/>
                </a:cxn>
                <a:cxn ang="0">
                  <a:pos x="5085" y="10099"/>
                </a:cxn>
                <a:cxn ang="0">
                  <a:pos x="5862" y="9806"/>
                </a:cxn>
                <a:cxn ang="0">
                  <a:pos x="6730" y="9201"/>
                </a:cxn>
                <a:cxn ang="0">
                  <a:pos x="7450" y="8367"/>
                </a:cxn>
                <a:cxn ang="0">
                  <a:pos x="7991" y="7344"/>
                </a:cxn>
                <a:cxn ang="0">
                  <a:pos x="8316" y="6171"/>
                </a:cxn>
                <a:cxn ang="0">
                  <a:pos x="8395" y="4890"/>
                </a:cxn>
                <a:cxn ang="0">
                  <a:pos x="8214" y="3646"/>
                </a:cxn>
                <a:cxn ang="0">
                  <a:pos x="7799" y="2529"/>
                </a:cxn>
                <a:cxn ang="0">
                  <a:pos x="7183" y="1577"/>
                </a:cxn>
                <a:cxn ang="0">
                  <a:pos x="6401" y="830"/>
                </a:cxn>
                <a:cxn ang="0">
                  <a:pos x="5484" y="327"/>
                </a:cxn>
                <a:cxn ang="0">
                  <a:pos x="4882" y="159"/>
                </a:cxn>
                <a:cxn ang="0">
                  <a:pos x="4359" y="102"/>
                </a:cxn>
                <a:cxn ang="0">
                  <a:pos x="3829" y="126"/>
                </a:cxn>
                <a:cxn ang="0">
                  <a:pos x="3317" y="229"/>
                </a:cxn>
                <a:cxn ang="0">
                  <a:pos x="2457" y="596"/>
                </a:cxn>
                <a:cxn ang="0">
                  <a:pos x="1616" y="1249"/>
                </a:cxn>
                <a:cxn ang="0">
                  <a:pos x="929" y="2124"/>
                </a:cxn>
                <a:cxn ang="0">
                  <a:pos x="429" y="3181"/>
                </a:cxn>
                <a:cxn ang="0">
                  <a:pos x="150" y="4379"/>
                </a:cxn>
                <a:cxn ang="0">
                  <a:pos x="24" y="5192"/>
                </a:cxn>
              </a:cxnLst>
              <a:rect l="0" t="0" r="r" b="b"/>
              <a:pathLst>
                <a:path w="8500" h="10300">
                  <a:moveTo>
                    <a:pt x="79" y="5109"/>
                  </a:moveTo>
                  <a:lnTo>
                    <a:pt x="1" y="5149"/>
                  </a:lnTo>
                  <a:lnTo>
                    <a:pt x="7" y="4887"/>
                  </a:lnTo>
                  <a:lnTo>
                    <a:pt x="23" y="4626"/>
                  </a:lnTo>
                  <a:lnTo>
                    <a:pt x="50" y="4369"/>
                  </a:lnTo>
                  <a:lnTo>
                    <a:pt x="88" y="4115"/>
                  </a:lnTo>
                  <a:lnTo>
                    <a:pt x="134" y="3867"/>
                  </a:lnTo>
                  <a:lnTo>
                    <a:pt x="192" y="3622"/>
                  </a:lnTo>
                  <a:lnTo>
                    <a:pt x="258" y="3384"/>
                  </a:lnTo>
                  <a:lnTo>
                    <a:pt x="334" y="3150"/>
                  </a:lnTo>
                  <a:lnTo>
                    <a:pt x="419" y="2922"/>
                  </a:lnTo>
                  <a:lnTo>
                    <a:pt x="512" y="2700"/>
                  </a:lnTo>
                  <a:lnTo>
                    <a:pt x="614" y="2485"/>
                  </a:lnTo>
                  <a:lnTo>
                    <a:pt x="725" y="2276"/>
                  </a:lnTo>
                  <a:lnTo>
                    <a:pt x="843" y="2074"/>
                  </a:lnTo>
                  <a:lnTo>
                    <a:pt x="968" y="1879"/>
                  </a:lnTo>
                  <a:lnTo>
                    <a:pt x="1102" y="1692"/>
                  </a:lnTo>
                  <a:lnTo>
                    <a:pt x="1242" y="1514"/>
                  </a:lnTo>
                  <a:lnTo>
                    <a:pt x="1390" y="1343"/>
                  </a:lnTo>
                  <a:lnTo>
                    <a:pt x="1544" y="1181"/>
                  </a:lnTo>
                  <a:lnTo>
                    <a:pt x="1704" y="1027"/>
                  </a:lnTo>
                  <a:lnTo>
                    <a:pt x="1870" y="884"/>
                  </a:lnTo>
                  <a:lnTo>
                    <a:pt x="2043" y="749"/>
                  </a:lnTo>
                  <a:lnTo>
                    <a:pt x="2221" y="625"/>
                  </a:lnTo>
                  <a:lnTo>
                    <a:pt x="2404" y="511"/>
                  </a:lnTo>
                  <a:lnTo>
                    <a:pt x="2592" y="407"/>
                  </a:lnTo>
                  <a:lnTo>
                    <a:pt x="2786" y="315"/>
                  </a:lnTo>
                  <a:lnTo>
                    <a:pt x="2983" y="233"/>
                  </a:lnTo>
                  <a:lnTo>
                    <a:pt x="3186" y="164"/>
                  </a:lnTo>
                  <a:lnTo>
                    <a:pt x="3289" y="133"/>
                  </a:lnTo>
                  <a:lnTo>
                    <a:pt x="3392" y="106"/>
                  </a:lnTo>
                  <a:lnTo>
                    <a:pt x="3497" y="81"/>
                  </a:lnTo>
                  <a:lnTo>
                    <a:pt x="3602" y="60"/>
                  </a:lnTo>
                  <a:lnTo>
                    <a:pt x="3708" y="42"/>
                  </a:lnTo>
                  <a:lnTo>
                    <a:pt x="3815" y="27"/>
                  </a:lnTo>
                  <a:lnTo>
                    <a:pt x="3923" y="15"/>
                  </a:lnTo>
                  <a:lnTo>
                    <a:pt x="4031" y="7"/>
                  </a:lnTo>
                  <a:lnTo>
                    <a:pt x="4141" y="2"/>
                  </a:lnTo>
                  <a:lnTo>
                    <a:pt x="4251" y="0"/>
                  </a:lnTo>
                  <a:lnTo>
                    <a:pt x="4361" y="2"/>
                  </a:lnTo>
                  <a:lnTo>
                    <a:pt x="4470" y="7"/>
                  </a:lnTo>
                  <a:lnTo>
                    <a:pt x="4578" y="16"/>
                  </a:lnTo>
                  <a:lnTo>
                    <a:pt x="4686" y="27"/>
                  </a:lnTo>
                  <a:lnTo>
                    <a:pt x="4793" y="42"/>
                  </a:lnTo>
                  <a:lnTo>
                    <a:pt x="4899" y="60"/>
                  </a:lnTo>
                  <a:lnTo>
                    <a:pt x="5005" y="81"/>
                  </a:lnTo>
                  <a:lnTo>
                    <a:pt x="5109" y="105"/>
                  </a:lnTo>
                  <a:lnTo>
                    <a:pt x="5213" y="133"/>
                  </a:lnTo>
                  <a:lnTo>
                    <a:pt x="5315" y="163"/>
                  </a:lnTo>
                  <a:lnTo>
                    <a:pt x="5517" y="233"/>
                  </a:lnTo>
                  <a:lnTo>
                    <a:pt x="5714" y="314"/>
                  </a:lnTo>
                  <a:lnTo>
                    <a:pt x="5908" y="406"/>
                  </a:lnTo>
                  <a:lnTo>
                    <a:pt x="6097" y="510"/>
                  </a:lnTo>
                  <a:lnTo>
                    <a:pt x="6280" y="623"/>
                  </a:lnTo>
                  <a:lnTo>
                    <a:pt x="6458" y="748"/>
                  </a:lnTo>
                  <a:lnTo>
                    <a:pt x="6630" y="882"/>
                  </a:lnTo>
                  <a:lnTo>
                    <a:pt x="6797" y="1026"/>
                  </a:lnTo>
                  <a:lnTo>
                    <a:pt x="6958" y="1179"/>
                  </a:lnTo>
                  <a:lnTo>
                    <a:pt x="7112" y="1341"/>
                  </a:lnTo>
                  <a:lnTo>
                    <a:pt x="7259" y="1511"/>
                  </a:lnTo>
                  <a:lnTo>
                    <a:pt x="7399" y="1690"/>
                  </a:lnTo>
                  <a:lnTo>
                    <a:pt x="7533" y="1877"/>
                  </a:lnTo>
                  <a:lnTo>
                    <a:pt x="7659" y="2072"/>
                  </a:lnTo>
                  <a:lnTo>
                    <a:pt x="7777" y="2274"/>
                  </a:lnTo>
                  <a:lnTo>
                    <a:pt x="7887" y="2482"/>
                  </a:lnTo>
                  <a:lnTo>
                    <a:pt x="7989" y="2698"/>
                  </a:lnTo>
                  <a:lnTo>
                    <a:pt x="8083" y="2919"/>
                  </a:lnTo>
                  <a:lnTo>
                    <a:pt x="8168" y="3148"/>
                  </a:lnTo>
                  <a:lnTo>
                    <a:pt x="8244" y="3381"/>
                  </a:lnTo>
                  <a:lnTo>
                    <a:pt x="8310" y="3620"/>
                  </a:lnTo>
                  <a:lnTo>
                    <a:pt x="8367" y="3864"/>
                  </a:lnTo>
                  <a:lnTo>
                    <a:pt x="8415" y="4112"/>
                  </a:lnTo>
                  <a:lnTo>
                    <a:pt x="8451" y="4366"/>
                  </a:lnTo>
                  <a:lnTo>
                    <a:pt x="8479" y="4623"/>
                  </a:lnTo>
                  <a:lnTo>
                    <a:pt x="8495" y="4883"/>
                  </a:lnTo>
                  <a:lnTo>
                    <a:pt x="8500" y="5148"/>
                  </a:lnTo>
                  <a:lnTo>
                    <a:pt x="8496" y="5414"/>
                  </a:lnTo>
                  <a:lnTo>
                    <a:pt x="8480" y="5675"/>
                  </a:lnTo>
                  <a:lnTo>
                    <a:pt x="8453" y="5932"/>
                  </a:lnTo>
                  <a:lnTo>
                    <a:pt x="8415" y="6186"/>
                  </a:lnTo>
                  <a:lnTo>
                    <a:pt x="8369" y="6434"/>
                  </a:lnTo>
                  <a:lnTo>
                    <a:pt x="8311" y="6678"/>
                  </a:lnTo>
                  <a:lnTo>
                    <a:pt x="8245" y="6917"/>
                  </a:lnTo>
                  <a:lnTo>
                    <a:pt x="8169" y="7151"/>
                  </a:lnTo>
                  <a:lnTo>
                    <a:pt x="8084" y="7379"/>
                  </a:lnTo>
                  <a:lnTo>
                    <a:pt x="7991" y="7601"/>
                  </a:lnTo>
                  <a:lnTo>
                    <a:pt x="7889" y="7816"/>
                  </a:lnTo>
                  <a:lnTo>
                    <a:pt x="7778" y="8025"/>
                  </a:lnTo>
                  <a:lnTo>
                    <a:pt x="7660" y="8227"/>
                  </a:lnTo>
                  <a:lnTo>
                    <a:pt x="7534" y="8422"/>
                  </a:lnTo>
                  <a:lnTo>
                    <a:pt x="7401" y="8609"/>
                  </a:lnTo>
                  <a:lnTo>
                    <a:pt x="7261" y="8787"/>
                  </a:lnTo>
                  <a:lnTo>
                    <a:pt x="7113" y="8958"/>
                  </a:lnTo>
                  <a:lnTo>
                    <a:pt x="6959" y="9120"/>
                  </a:lnTo>
                  <a:lnTo>
                    <a:pt x="6799" y="9273"/>
                  </a:lnTo>
                  <a:lnTo>
                    <a:pt x="6632" y="9417"/>
                  </a:lnTo>
                  <a:lnTo>
                    <a:pt x="6460" y="9551"/>
                  </a:lnTo>
                  <a:lnTo>
                    <a:pt x="6282" y="9676"/>
                  </a:lnTo>
                  <a:lnTo>
                    <a:pt x="6099" y="9790"/>
                  </a:lnTo>
                  <a:lnTo>
                    <a:pt x="5910" y="9893"/>
                  </a:lnTo>
                  <a:lnTo>
                    <a:pt x="5717" y="9986"/>
                  </a:lnTo>
                  <a:lnTo>
                    <a:pt x="5519" y="10067"/>
                  </a:lnTo>
                  <a:lnTo>
                    <a:pt x="5317" y="10137"/>
                  </a:lnTo>
                  <a:lnTo>
                    <a:pt x="5214" y="10168"/>
                  </a:lnTo>
                  <a:lnTo>
                    <a:pt x="5111" y="10195"/>
                  </a:lnTo>
                  <a:lnTo>
                    <a:pt x="5006" y="10219"/>
                  </a:lnTo>
                  <a:lnTo>
                    <a:pt x="4901" y="10240"/>
                  </a:lnTo>
                  <a:lnTo>
                    <a:pt x="4795" y="10259"/>
                  </a:lnTo>
                  <a:lnTo>
                    <a:pt x="4688" y="10273"/>
                  </a:lnTo>
                  <a:lnTo>
                    <a:pt x="4580" y="10285"/>
                  </a:lnTo>
                  <a:lnTo>
                    <a:pt x="4471" y="10293"/>
                  </a:lnTo>
                  <a:lnTo>
                    <a:pt x="4362" y="10298"/>
                  </a:lnTo>
                  <a:lnTo>
                    <a:pt x="4252" y="10300"/>
                  </a:lnTo>
                  <a:lnTo>
                    <a:pt x="4142" y="10299"/>
                  </a:lnTo>
                  <a:lnTo>
                    <a:pt x="4033" y="10294"/>
                  </a:lnTo>
                  <a:lnTo>
                    <a:pt x="3925" y="10285"/>
                  </a:lnTo>
                  <a:lnTo>
                    <a:pt x="3817" y="10274"/>
                  </a:lnTo>
                  <a:lnTo>
                    <a:pt x="3710" y="10259"/>
                  </a:lnTo>
                  <a:lnTo>
                    <a:pt x="3603" y="10241"/>
                  </a:lnTo>
                  <a:lnTo>
                    <a:pt x="3498" y="10220"/>
                  </a:lnTo>
                  <a:lnTo>
                    <a:pt x="3394" y="10196"/>
                  </a:lnTo>
                  <a:lnTo>
                    <a:pt x="3290" y="10168"/>
                  </a:lnTo>
                  <a:lnTo>
                    <a:pt x="3188" y="10138"/>
                  </a:lnTo>
                  <a:lnTo>
                    <a:pt x="2986" y="10068"/>
                  </a:lnTo>
                  <a:lnTo>
                    <a:pt x="2788" y="9987"/>
                  </a:lnTo>
                  <a:lnTo>
                    <a:pt x="2595" y="9895"/>
                  </a:lnTo>
                  <a:lnTo>
                    <a:pt x="2406" y="9791"/>
                  </a:lnTo>
                  <a:lnTo>
                    <a:pt x="2223" y="9677"/>
                  </a:lnTo>
                  <a:lnTo>
                    <a:pt x="2045" y="9553"/>
                  </a:lnTo>
                  <a:lnTo>
                    <a:pt x="1872" y="9419"/>
                  </a:lnTo>
                  <a:lnTo>
                    <a:pt x="1706" y="9275"/>
                  </a:lnTo>
                  <a:lnTo>
                    <a:pt x="1545" y="9122"/>
                  </a:lnTo>
                  <a:lnTo>
                    <a:pt x="1391" y="8960"/>
                  </a:lnTo>
                  <a:lnTo>
                    <a:pt x="1244" y="8789"/>
                  </a:lnTo>
                  <a:lnTo>
                    <a:pt x="1103" y="8610"/>
                  </a:lnTo>
                  <a:lnTo>
                    <a:pt x="970" y="8424"/>
                  </a:lnTo>
                  <a:lnTo>
                    <a:pt x="844" y="8229"/>
                  </a:lnTo>
                  <a:lnTo>
                    <a:pt x="725" y="8027"/>
                  </a:lnTo>
                  <a:lnTo>
                    <a:pt x="615" y="7818"/>
                  </a:lnTo>
                  <a:lnTo>
                    <a:pt x="513" y="7602"/>
                  </a:lnTo>
                  <a:lnTo>
                    <a:pt x="419" y="7380"/>
                  </a:lnTo>
                  <a:lnTo>
                    <a:pt x="334" y="7152"/>
                  </a:lnTo>
                  <a:lnTo>
                    <a:pt x="258" y="6919"/>
                  </a:lnTo>
                  <a:lnTo>
                    <a:pt x="191" y="6680"/>
                  </a:lnTo>
                  <a:lnTo>
                    <a:pt x="134" y="6436"/>
                  </a:lnTo>
                  <a:lnTo>
                    <a:pt x="87" y="6187"/>
                  </a:lnTo>
                  <a:lnTo>
                    <a:pt x="50" y="5934"/>
                  </a:lnTo>
                  <a:lnTo>
                    <a:pt x="22" y="5676"/>
                  </a:lnTo>
                  <a:lnTo>
                    <a:pt x="6" y="5415"/>
                  </a:lnTo>
                  <a:lnTo>
                    <a:pt x="0" y="5151"/>
                  </a:lnTo>
                  <a:cubicBezTo>
                    <a:pt x="0" y="5132"/>
                    <a:pt x="10" y="5115"/>
                    <a:pt x="26" y="5106"/>
                  </a:cubicBezTo>
                  <a:cubicBezTo>
                    <a:pt x="42" y="5097"/>
                    <a:pt x="62" y="5098"/>
                    <a:pt x="78" y="5108"/>
                  </a:cubicBezTo>
                  <a:lnTo>
                    <a:pt x="79" y="5109"/>
                  </a:lnTo>
                  <a:close/>
                  <a:moveTo>
                    <a:pt x="22" y="5191"/>
                  </a:moveTo>
                  <a:lnTo>
                    <a:pt x="100" y="5148"/>
                  </a:lnTo>
                  <a:lnTo>
                    <a:pt x="105" y="5409"/>
                  </a:lnTo>
                  <a:lnTo>
                    <a:pt x="122" y="5666"/>
                  </a:lnTo>
                  <a:lnTo>
                    <a:pt x="148" y="5919"/>
                  </a:lnTo>
                  <a:lnTo>
                    <a:pt x="185" y="6168"/>
                  </a:lnTo>
                  <a:lnTo>
                    <a:pt x="232" y="6413"/>
                  </a:lnTo>
                  <a:lnTo>
                    <a:pt x="288" y="6653"/>
                  </a:lnTo>
                  <a:lnTo>
                    <a:pt x="353" y="6888"/>
                  </a:lnTo>
                  <a:lnTo>
                    <a:pt x="428" y="7118"/>
                  </a:lnTo>
                  <a:lnTo>
                    <a:pt x="511" y="7341"/>
                  </a:lnTo>
                  <a:lnTo>
                    <a:pt x="603" y="7560"/>
                  </a:lnTo>
                  <a:lnTo>
                    <a:pt x="703" y="7771"/>
                  </a:lnTo>
                  <a:lnTo>
                    <a:pt x="812" y="7976"/>
                  </a:lnTo>
                  <a:lnTo>
                    <a:pt x="927" y="8174"/>
                  </a:lnTo>
                  <a:lnTo>
                    <a:pt x="1051" y="8365"/>
                  </a:lnTo>
                  <a:lnTo>
                    <a:pt x="1182" y="8549"/>
                  </a:lnTo>
                  <a:lnTo>
                    <a:pt x="1319" y="8724"/>
                  </a:lnTo>
                  <a:lnTo>
                    <a:pt x="1464" y="8891"/>
                  </a:lnTo>
                  <a:lnTo>
                    <a:pt x="1614" y="9050"/>
                  </a:lnTo>
                  <a:lnTo>
                    <a:pt x="1771" y="9199"/>
                  </a:lnTo>
                  <a:lnTo>
                    <a:pt x="1934" y="9340"/>
                  </a:lnTo>
                  <a:lnTo>
                    <a:pt x="2102" y="9471"/>
                  </a:lnTo>
                  <a:lnTo>
                    <a:pt x="2276" y="9592"/>
                  </a:lnTo>
                  <a:lnTo>
                    <a:pt x="2455" y="9704"/>
                  </a:lnTo>
                  <a:lnTo>
                    <a:pt x="2638" y="9804"/>
                  </a:lnTo>
                  <a:lnTo>
                    <a:pt x="2826" y="9895"/>
                  </a:lnTo>
                  <a:lnTo>
                    <a:pt x="3019" y="9974"/>
                  </a:lnTo>
                  <a:lnTo>
                    <a:pt x="3216" y="10042"/>
                  </a:lnTo>
                  <a:lnTo>
                    <a:pt x="3316" y="10072"/>
                  </a:lnTo>
                  <a:lnTo>
                    <a:pt x="3416" y="10098"/>
                  </a:lnTo>
                  <a:lnTo>
                    <a:pt x="3518" y="10122"/>
                  </a:lnTo>
                  <a:lnTo>
                    <a:pt x="3620" y="10142"/>
                  </a:lnTo>
                  <a:lnTo>
                    <a:pt x="3723" y="10160"/>
                  </a:lnTo>
                  <a:lnTo>
                    <a:pt x="3827" y="10174"/>
                  </a:lnTo>
                  <a:lnTo>
                    <a:pt x="3932" y="10186"/>
                  </a:lnTo>
                  <a:lnTo>
                    <a:pt x="4038" y="10194"/>
                  </a:lnTo>
                  <a:lnTo>
                    <a:pt x="4144" y="10199"/>
                  </a:lnTo>
                  <a:lnTo>
                    <a:pt x="4251" y="10200"/>
                  </a:lnTo>
                  <a:lnTo>
                    <a:pt x="4357" y="10199"/>
                  </a:lnTo>
                  <a:lnTo>
                    <a:pt x="4464" y="10194"/>
                  </a:lnTo>
                  <a:lnTo>
                    <a:pt x="4569" y="10186"/>
                  </a:lnTo>
                  <a:lnTo>
                    <a:pt x="4674" y="10174"/>
                  </a:lnTo>
                  <a:lnTo>
                    <a:pt x="4778" y="10160"/>
                  </a:lnTo>
                  <a:lnTo>
                    <a:pt x="4881" y="10142"/>
                  </a:lnTo>
                  <a:lnTo>
                    <a:pt x="4984" y="10122"/>
                  </a:lnTo>
                  <a:lnTo>
                    <a:pt x="5085" y="10099"/>
                  </a:lnTo>
                  <a:lnTo>
                    <a:pt x="5186" y="10072"/>
                  </a:lnTo>
                  <a:lnTo>
                    <a:pt x="5285" y="10043"/>
                  </a:lnTo>
                  <a:lnTo>
                    <a:pt x="5481" y="9975"/>
                  </a:lnTo>
                  <a:lnTo>
                    <a:pt x="5674" y="9896"/>
                  </a:lnTo>
                  <a:lnTo>
                    <a:pt x="5862" y="9806"/>
                  </a:lnTo>
                  <a:lnTo>
                    <a:pt x="6046" y="9705"/>
                  </a:lnTo>
                  <a:lnTo>
                    <a:pt x="6225" y="9594"/>
                  </a:lnTo>
                  <a:lnTo>
                    <a:pt x="6399" y="9473"/>
                  </a:lnTo>
                  <a:lnTo>
                    <a:pt x="6567" y="9342"/>
                  </a:lnTo>
                  <a:lnTo>
                    <a:pt x="6730" y="9201"/>
                  </a:lnTo>
                  <a:lnTo>
                    <a:pt x="6887" y="9052"/>
                  </a:lnTo>
                  <a:lnTo>
                    <a:pt x="7038" y="8893"/>
                  </a:lnTo>
                  <a:lnTo>
                    <a:pt x="7182" y="8726"/>
                  </a:lnTo>
                  <a:lnTo>
                    <a:pt x="7320" y="8550"/>
                  </a:lnTo>
                  <a:lnTo>
                    <a:pt x="7450" y="8367"/>
                  </a:lnTo>
                  <a:lnTo>
                    <a:pt x="7574" y="8177"/>
                  </a:lnTo>
                  <a:lnTo>
                    <a:pt x="7690" y="7979"/>
                  </a:lnTo>
                  <a:lnTo>
                    <a:pt x="7798" y="7774"/>
                  </a:lnTo>
                  <a:lnTo>
                    <a:pt x="7898" y="7562"/>
                  </a:lnTo>
                  <a:lnTo>
                    <a:pt x="7991" y="7344"/>
                  </a:lnTo>
                  <a:lnTo>
                    <a:pt x="8074" y="7120"/>
                  </a:lnTo>
                  <a:lnTo>
                    <a:pt x="8148" y="6891"/>
                  </a:lnTo>
                  <a:lnTo>
                    <a:pt x="8214" y="6655"/>
                  </a:lnTo>
                  <a:lnTo>
                    <a:pt x="8270" y="6416"/>
                  </a:lnTo>
                  <a:lnTo>
                    <a:pt x="8316" y="6171"/>
                  </a:lnTo>
                  <a:lnTo>
                    <a:pt x="8353" y="5922"/>
                  </a:lnTo>
                  <a:lnTo>
                    <a:pt x="8380" y="5669"/>
                  </a:lnTo>
                  <a:lnTo>
                    <a:pt x="8396" y="5412"/>
                  </a:lnTo>
                  <a:lnTo>
                    <a:pt x="8400" y="5150"/>
                  </a:lnTo>
                  <a:lnTo>
                    <a:pt x="8395" y="4890"/>
                  </a:lnTo>
                  <a:lnTo>
                    <a:pt x="8379" y="4633"/>
                  </a:lnTo>
                  <a:lnTo>
                    <a:pt x="8352" y="4380"/>
                  </a:lnTo>
                  <a:lnTo>
                    <a:pt x="8316" y="4131"/>
                  </a:lnTo>
                  <a:lnTo>
                    <a:pt x="8270" y="3886"/>
                  </a:lnTo>
                  <a:lnTo>
                    <a:pt x="8214" y="3646"/>
                  </a:lnTo>
                  <a:lnTo>
                    <a:pt x="8148" y="3412"/>
                  </a:lnTo>
                  <a:lnTo>
                    <a:pt x="8074" y="3182"/>
                  </a:lnTo>
                  <a:lnTo>
                    <a:pt x="7991" y="2958"/>
                  </a:lnTo>
                  <a:lnTo>
                    <a:pt x="7899" y="2740"/>
                  </a:lnTo>
                  <a:lnTo>
                    <a:pt x="7799" y="2529"/>
                  </a:lnTo>
                  <a:lnTo>
                    <a:pt x="7691" y="2324"/>
                  </a:lnTo>
                  <a:lnTo>
                    <a:pt x="7575" y="2126"/>
                  </a:lnTo>
                  <a:lnTo>
                    <a:pt x="7451" y="1935"/>
                  </a:lnTo>
                  <a:lnTo>
                    <a:pt x="7321" y="1752"/>
                  </a:lnTo>
                  <a:lnTo>
                    <a:pt x="7183" y="1577"/>
                  </a:lnTo>
                  <a:lnTo>
                    <a:pt x="7039" y="1410"/>
                  </a:lnTo>
                  <a:lnTo>
                    <a:pt x="6888" y="1251"/>
                  </a:lnTo>
                  <a:lnTo>
                    <a:pt x="6732" y="1101"/>
                  </a:lnTo>
                  <a:lnTo>
                    <a:pt x="6569" y="961"/>
                  </a:lnTo>
                  <a:lnTo>
                    <a:pt x="6401" y="830"/>
                  </a:lnTo>
                  <a:lnTo>
                    <a:pt x="6227" y="708"/>
                  </a:lnTo>
                  <a:lnTo>
                    <a:pt x="6048" y="597"/>
                  </a:lnTo>
                  <a:lnTo>
                    <a:pt x="5865" y="497"/>
                  </a:lnTo>
                  <a:lnTo>
                    <a:pt x="5676" y="406"/>
                  </a:lnTo>
                  <a:lnTo>
                    <a:pt x="5484" y="327"/>
                  </a:lnTo>
                  <a:lnTo>
                    <a:pt x="5287" y="259"/>
                  </a:lnTo>
                  <a:lnTo>
                    <a:pt x="5187" y="229"/>
                  </a:lnTo>
                  <a:lnTo>
                    <a:pt x="5087" y="203"/>
                  </a:lnTo>
                  <a:lnTo>
                    <a:pt x="4985" y="179"/>
                  </a:lnTo>
                  <a:lnTo>
                    <a:pt x="4882" y="159"/>
                  </a:lnTo>
                  <a:lnTo>
                    <a:pt x="4780" y="141"/>
                  </a:lnTo>
                  <a:lnTo>
                    <a:pt x="4676" y="127"/>
                  </a:lnTo>
                  <a:lnTo>
                    <a:pt x="4571" y="115"/>
                  </a:lnTo>
                  <a:lnTo>
                    <a:pt x="4465" y="107"/>
                  </a:lnTo>
                  <a:lnTo>
                    <a:pt x="4359" y="102"/>
                  </a:lnTo>
                  <a:lnTo>
                    <a:pt x="4252" y="100"/>
                  </a:lnTo>
                  <a:lnTo>
                    <a:pt x="4145" y="102"/>
                  </a:lnTo>
                  <a:lnTo>
                    <a:pt x="4039" y="107"/>
                  </a:lnTo>
                  <a:lnTo>
                    <a:pt x="3933" y="115"/>
                  </a:lnTo>
                  <a:lnTo>
                    <a:pt x="3829" y="126"/>
                  </a:lnTo>
                  <a:lnTo>
                    <a:pt x="3725" y="141"/>
                  </a:lnTo>
                  <a:lnTo>
                    <a:pt x="3622" y="158"/>
                  </a:lnTo>
                  <a:lnTo>
                    <a:pt x="3519" y="179"/>
                  </a:lnTo>
                  <a:lnTo>
                    <a:pt x="3418" y="202"/>
                  </a:lnTo>
                  <a:lnTo>
                    <a:pt x="3317" y="229"/>
                  </a:lnTo>
                  <a:lnTo>
                    <a:pt x="3218" y="258"/>
                  </a:lnTo>
                  <a:lnTo>
                    <a:pt x="3022" y="326"/>
                  </a:lnTo>
                  <a:lnTo>
                    <a:pt x="2829" y="405"/>
                  </a:lnTo>
                  <a:lnTo>
                    <a:pt x="2641" y="495"/>
                  </a:lnTo>
                  <a:lnTo>
                    <a:pt x="2457" y="596"/>
                  </a:lnTo>
                  <a:lnTo>
                    <a:pt x="2278" y="707"/>
                  </a:lnTo>
                  <a:lnTo>
                    <a:pt x="2104" y="828"/>
                  </a:lnTo>
                  <a:lnTo>
                    <a:pt x="1936" y="959"/>
                  </a:lnTo>
                  <a:lnTo>
                    <a:pt x="1773" y="1100"/>
                  </a:lnTo>
                  <a:lnTo>
                    <a:pt x="1616" y="1249"/>
                  </a:lnTo>
                  <a:lnTo>
                    <a:pt x="1465" y="1408"/>
                  </a:lnTo>
                  <a:lnTo>
                    <a:pt x="1321" y="1575"/>
                  </a:lnTo>
                  <a:lnTo>
                    <a:pt x="1183" y="1751"/>
                  </a:lnTo>
                  <a:lnTo>
                    <a:pt x="1052" y="1934"/>
                  </a:lnTo>
                  <a:lnTo>
                    <a:pt x="929" y="2124"/>
                  </a:lnTo>
                  <a:lnTo>
                    <a:pt x="813" y="2322"/>
                  </a:lnTo>
                  <a:lnTo>
                    <a:pt x="705" y="2527"/>
                  </a:lnTo>
                  <a:lnTo>
                    <a:pt x="605" y="2739"/>
                  </a:lnTo>
                  <a:lnTo>
                    <a:pt x="512" y="2957"/>
                  </a:lnTo>
                  <a:lnTo>
                    <a:pt x="429" y="3181"/>
                  </a:lnTo>
                  <a:lnTo>
                    <a:pt x="355" y="3410"/>
                  </a:lnTo>
                  <a:lnTo>
                    <a:pt x="289" y="3645"/>
                  </a:lnTo>
                  <a:lnTo>
                    <a:pt x="233" y="3885"/>
                  </a:lnTo>
                  <a:lnTo>
                    <a:pt x="186" y="4130"/>
                  </a:lnTo>
                  <a:lnTo>
                    <a:pt x="150" y="4379"/>
                  </a:lnTo>
                  <a:lnTo>
                    <a:pt x="123" y="4632"/>
                  </a:lnTo>
                  <a:lnTo>
                    <a:pt x="107" y="4889"/>
                  </a:lnTo>
                  <a:lnTo>
                    <a:pt x="101" y="5152"/>
                  </a:lnTo>
                  <a:cubicBezTo>
                    <a:pt x="101" y="5170"/>
                    <a:pt x="91" y="5186"/>
                    <a:pt x="75" y="5195"/>
                  </a:cubicBezTo>
                  <a:cubicBezTo>
                    <a:pt x="58" y="5203"/>
                    <a:pt x="39" y="5202"/>
                    <a:pt x="24" y="5192"/>
                  </a:cubicBezTo>
                  <a:lnTo>
                    <a:pt x="22" y="5191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22" name="Freeform 98"/>
            <p:cNvSpPr>
              <a:spLocks noEditPoints="1"/>
            </p:cNvSpPr>
            <p:nvPr/>
          </p:nvSpPr>
          <p:spPr bwMode="auto">
            <a:xfrm>
              <a:off x="3559" y="1421"/>
              <a:ext cx="942" cy="1135"/>
            </a:xfrm>
            <a:custGeom>
              <a:avLst/>
              <a:gdLst/>
              <a:ahLst/>
              <a:cxnLst>
                <a:cxn ang="0">
                  <a:pos x="25" y="2185"/>
                </a:cxn>
                <a:cxn ang="0">
                  <a:pos x="167" y="1575"/>
                </a:cxn>
                <a:cxn ang="0">
                  <a:pos x="422" y="1037"/>
                </a:cxn>
                <a:cxn ang="0">
                  <a:pos x="772" y="590"/>
                </a:cxn>
                <a:cxn ang="0">
                  <a:pos x="1202" y="256"/>
                </a:cxn>
                <a:cxn ang="0">
                  <a:pos x="1645" y="67"/>
                </a:cxn>
                <a:cxn ang="0">
                  <a:pos x="1908" y="14"/>
                </a:cxn>
                <a:cxn ang="0">
                  <a:pos x="2181" y="1"/>
                </a:cxn>
                <a:cxn ang="0">
                  <a:pos x="2450" y="30"/>
                </a:cxn>
                <a:cxn ang="0">
                  <a:pos x="2759" y="117"/>
                </a:cxn>
                <a:cxn ang="0">
                  <a:pos x="3229" y="374"/>
                </a:cxn>
                <a:cxn ang="0">
                  <a:pos x="3630" y="756"/>
                </a:cxn>
                <a:cxn ang="0">
                  <a:pos x="3944" y="1241"/>
                </a:cxn>
                <a:cxn ang="0">
                  <a:pos x="4155" y="1810"/>
                </a:cxn>
                <a:cxn ang="0">
                  <a:pos x="4248" y="2442"/>
                </a:cxn>
                <a:cxn ang="0">
                  <a:pos x="4208" y="3093"/>
                </a:cxn>
                <a:cxn ang="0">
                  <a:pos x="4042" y="3690"/>
                </a:cxn>
                <a:cxn ang="0">
                  <a:pos x="3767" y="4211"/>
                </a:cxn>
                <a:cxn ang="0">
                  <a:pos x="3400" y="4637"/>
                </a:cxn>
                <a:cxn ang="0">
                  <a:pos x="2955" y="4947"/>
                </a:cxn>
                <a:cxn ang="0">
                  <a:pos x="2556" y="5098"/>
                </a:cxn>
                <a:cxn ang="0">
                  <a:pos x="2290" y="5143"/>
                </a:cxn>
                <a:cxn ang="0">
                  <a:pos x="2017" y="5147"/>
                </a:cxn>
                <a:cxn ang="0">
                  <a:pos x="1749" y="5110"/>
                </a:cxn>
                <a:cxn ang="0">
                  <a:pos x="1394" y="4994"/>
                </a:cxn>
                <a:cxn ang="0">
                  <a:pos x="936" y="4710"/>
                </a:cxn>
                <a:cxn ang="0">
                  <a:pos x="552" y="4305"/>
                </a:cxn>
                <a:cxn ang="0">
                  <a:pos x="257" y="3801"/>
                </a:cxn>
                <a:cxn ang="0">
                  <a:pos x="67" y="3218"/>
                </a:cxn>
                <a:cxn ang="0">
                  <a:pos x="0" y="2575"/>
                </a:cxn>
                <a:cxn ang="0">
                  <a:pos x="50" y="2574"/>
                </a:cxn>
                <a:cxn ang="0">
                  <a:pos x="116" y="3207"/>
                </a:cxn>
                <a:cxn ang="0">
                  <a:pos x="302" y="3780"/>
                </a:cxn>
                <a:cxn ang="0">
                  <a:pos x="591" y="4275"/>
                </a:cxn>
                <a:cxn ang="0">
                  <a:pos x="967" y="4670"/>
                </a:cxn>
                <a:cxn ang="0">
                  <a:pos x="1413" y="4948"/>
                </a:cxn>
                <a:cxn ang="0">
                  <a:pos x="1759" y="5061"/>
                </a:cxn>
                <a:cxn ang="0">
                  <a:pos x="2019" y="5097"/>
                </a:cxn>
                <a:cxn ang="0">
                  <a:pos x="2285" y="5093"/>
                </a:cxn>
                <a:cxn ang="0">
                  <a:pos x="2543" y="5050"/>
                </a:cxn>
                <a:cxn ang="0">
                  <a:pos x="2931" y="4903"/>
                </a:cxn>
                <a:cxn ang="0">
                  <a:pos x="3365" y="4601"/>
                </a:cxn>
                <a:cxn ang="0">
                  <a:pos x="3725" y="4184"/>
                </a:cxn>
                <a:cxn ang="0">
                  <a:pos x="3996" y="3672"/>
                </a:cxn>
                <a:cxn ang="0">
                  <a:pos x="4158" y="3086"/>
                </a:cxn>
                <a:cxn ang="0">
                  <a:pos x="4198" y="2445"/>
                </a:cxn>
                <a:cxn ang="0">
                  <a:pos x="4107" y="1823"/>
                </a:cxn>
                <a:cxn ang="0">
                  <a:pos x="3900" y="1265"/>
                </a:cxn>
                <a:cxn ang="0">
                  <a:pos x="3592" y="789"/>
                </a:cxn>
                <a:cxn ang="0">
                  <a:pos x="3201" y="415"/>
                </a:cxn>
                <a:cxn ang="0">
                  <a:pos x="2742" y="164"/>
                </a:cxn>
                <a:cxn ang="0">
                  <a:pos x="2441" y="80"/>
                </a:cxn>
                <a:cxn ang="0">
                  <a:pos x="2180" y="51"/>
                </a:cxn>
                <a:cxn ang="0">
                  <a:pos x="1915" y="63"/>
                </a:cxn>
                <a:cxn ang="0">
                  <a:pos x="1659" y="115"/>
                </a:cxn>
                <a:cxn ang="0">
                  <a:pos x="1229" y="298"/>
                </a:cxn>
                <a:cxn ang="0">
                  <a:pos x="808" y="625"/>
                </a:cxn>
                <a:cxn ang="0">
                  <a:pos x="465" y="1062"/>
                </a:cxn>
                <a:cxn ang="0">
                  <a:pos x="215" y="1591"/>
                </a:cxn>
                <a:cxn ang="0">
                  <a:pos x="75" y="2190"/>
                </a:cxn>
                <a:cxn ang="0">
                  <a:pos x="12" y="2596"/>
                </a:cxn>
              </a:cxnLst>
              <a:rect l="0" t="0" r="r" b="b"/>
              <a:pathLst>
                <a:path w="4250" h="5150">
                  <a:moveTo>
                    <a:pt x="40" y="2555"/>
                  </a:moveTo>
                  <a:lnTo>
                    <a:pt x="1" y="2575"/>
                  </a:lnTo>
                  <a:lnTo>
                    <a:pt x="4" y="2444"/>
                  </a:lnTo>
                  <a:lnTo>
                    <a:pt x="12" y="2313"/>
                  </a:lnTo>
                  <a:lnTo>
                    <a:pt x="25" y="2185"/>
                  </a:lnTo>
                  <a:lnTo>
                    <a:pt x="44" y="2058"/>
                  </a:lnTo>
                  <a:lnTo>
                    <a:pt x="67" y="1934"/>
                  </a:lnTo>
                  <a:lnTo>
                    <a:pt x="96" y="1811"/>
                  </a:lnTo>
                  <a:lnTo>
                    <a:pt x="129" y="1692"/>
                  </a:lnTo>
                  <a:lnTo>
                    <a:pt x="167" y="1575"/>
                  </a:lnTo>
                  <a:lnTo>
                    <a:pt x="210" y="1461"/>
                  </a:lnTo>
                  <a:lnTo>
                    <a:pt x="256" y="1350"/>
                  </a:lnTo>
                  <a:lnTo>
                    <a:pt x="307" y="1243"/>
                  </a:lnTo>
                  <a:lnTo>
                    <a:pt x="363" y="1138"/>
                  </a:lnTo>
                  <a:lnTo>
                    <a:pt x="422" y="1037"/>
                  </a:lnTo>
                  <a:lnTo>
                    <a:pt x="484" y="940"/>
                  </a:lnTo>
                  <a:lnTo>
                    <a:pt x="551" y="846"/>
                  </a:lnTo>
                  <a:lnTo>
                    <a:pt x="621" y="757"/>
                  </a:lnTo>
                  <a:lnTo>
                    <a:pt x="695" y="672"/>
                  </a:lnTo>
                  <a:lnTo>
                    <a:pt x="772" y="590"/>
                  </a:lnTo>
                  <a:lnTo>
                    <a:pt x="852" y="514"/>
                  </a:lnTo>
                  <a:lnTo>
                    <a:pt x="935" y="442"/>
                  </a:lnTo>
                  <a:lnTo>
                    <a:pt x="1022" y="375"/>
                  </a:lnTo>
                  <a:lnTo>
                    <a:pt x="1111" y="313"/>
                  </a:lnTo>
                  <a:lnTo>
                    <a:pt x="1202" y="256"/>
                  </a:lnTo>
                  <a:lnTo>
                    <a:pt x="1296" y="204"/>
                  </a:lnTo>
                  <a:lnTo>
                    <a:pt x="1393" y="158"/>
                  </a:lnTo>
                  <a:lnTo>
                    <a:pt x="1492" y="117"/>
                  </a:lnTo>
                  <a:lnTo>
                    <a:pt x="1593" y="82"/>
                  </a:lnTo>
                  <a:lnTo>
                    <a:pt x="1645" y="67"/>
                  </a:lnTo>
                  <a:lnTo>
                    <a:pt x="1696" y="53"/>
                  </a:lnTo>
                  <a:lnTo>
                    <a:pt x="1749" y="41"/>
                  </a:lnTo>
                  <a:lnTo>
                    <a:pt x="1801" y="30"/>
                  </a:lnTo>
                  <a:lnTo>
                    <a:pt x="1854" y="21"/>
                  </a:lnTo>
                  <a:lnTo>
                    <a:pt x="1908" y="14"/>
                  </a:lnTo>
                  <a:lnTo>
                    <a:pt x="1962" y="8"/>
                  </a:lnTo>
                  <a:lnTo>
                    <a:pt x="2016" y="4"/>
                  </a:lnTo>
                  <a:lnTo>
                    <a:pt x="2071" y="1"/>
                  </a:lnTo>
                  <a:lnTo>
                    <a:pt x="2126" y="0"/>
                  </a:lnTo>
                  <a:lnTo>
                    <a:pt x="2181" y="1"/>
                  </a:lnTo>
                  <a:lnTo>
                    <a:pt x="2235" y="4"/>
                  </a:lnTo>
                  <a:lnTo>
                    <a:pt x="2289" y="8"/>
                  </a:lnTo>
                  <a:lnTo>
                    <a:pt x="2343" y="14"/>
                  </a:lnTo>
                  <a:lnTo>
                    <a:pt x="2397" y="21"/>
                  </a:lnTo>
                  <a:lnTo>
                    <a:pt x="2450" y="30"/>
                  </a:lnTo>
                  <a:lnTo>
                    <a:pt x="2503" y="41"/>
                  </a:lnTo>
                  <a:lnTo>
                    <a:pt x="2555" y="53"/>
                  </a:lnTo>
                  <a:lnTo>
                    <a:pt x="2607" y="67"/>
                  </a:lnTo>
                  <a:lnTo>
                    <a:pt x="2658" y="82"/>
                  </a:lnTo>
                  <a:lnTo>
                    <a:pt x="2759" y="117"/>
                  </a:lnTo>
                  <a:lnTo>
                    <a:pt x="2857" y="157"/>
                  </a:lnTo>
                  <a:lnTo>
                    <a:pt x="2954" y="203"/>
                  </a:lnTo>
                  <a:lnTo>
                    <a:pt x="3048" y="255"/>
                  </a:lnTo>
                  <a:lnTo>
                    <a:pt x="3140" y="312"/>
                  </a:lnTo>
                  <a:lnTo>
                    <a:pt x="3229" y="374"/>
                  </a:lnTo>
                  <a:lnTo>
                    <a:pt x="3315" y="441"/>
                  </a:lnTo>
                  <a:lnTo>
                    <a:pt x="3399" y="513"/>
                  </a:lnTo>
                  <a:lnTo>
                    <a:pt x="3479" y="590"/>
                  </a:lnTo>
                  <a:lnTo>
                    <a:pt x="3556" y="671"/>
                  </a:lnTo>
                  <a:lnTo>
                    <a:pt x="3630" y="756"/>
                  </a:lnTo>
                  <a:lnTo>
                    <a:pt x="3700" y="845"/>
                  </a:lnTo>
                  <a:lnTo>
                    <a:pt x="3767" y="939"/>
                  </a:lnTo>
                  <a:lnTo>
                    <a:pt x="3830" y="1036"/>
                  </a:lnTo>
                  <a:lnTo>
                    <a:pt x="3889" y="1137"/>
                  </a:lnTo>
                  <a:lnTo>
                    <a:pt x="3944" y="1241"/>
                  </a:lnTo>
                  <a:lnTo>
                    <a:pt x="3995" y="1349"/>
                  </a:lnTo>
                  <a:lnTo>
                    <a:pt x="4042" y="1460"/>
                  </a:lnTo>
                  <a:lnTo>
                    <a:pt x="4084" y="1574"/>
                  </a:lnTo>
                  <a:lnTo>
                    <a:pt x="4122" y="1691"/>
                  </a:lnTo>
                  <a:lnTo>
                    <a:pt x="4155" y="1810"/>
                  </a:lnTo>
                  <a:lnTo>
                    <a:pt x="4184" y="1932"/>
                  </a:lnTo>
                  <a:lnTo>
                    <a:pt x="4208" y="2056"/>
                  </a:lnTo>
                  <a:lnTo>
                    <a:pt x="4226" y="2183"/>
                  </a:lnTo>
                  <a:lnTo>
                    <a:pt x="4240" y="2312"/>
                  </a:lnTo>
                  <a:lnTo>
                    <a:pt x="4248" y="2442"/>
                  </a:lnTo>
                  <a:lnTo>
                    <a:pt x="4250" y="2574"/>
                  </a:lnTo>
                  <a:lnTo>
                    <a:pt x="4248" y="2707"/>
                  </a:lnTo>
                  <a:lnTo>
                    <a:pt x="4240" y="2838"/>
                  </a:lnTo>
                  <a:lnTo>
                    <a:pt x="4227" y="2966"/>
                  </a:lnTo>
                  <a:lnTo>
                    <a:pt x="4208" y="3093"/>
                  </a:lnTo>
                  <a:lnTo>
                    <a:pt x="4185" y="3217"/>
                  </a:lnTo>
                  <a:lnTo>
                    <a:pt x="4156" y="3339"/>
                  </a:lnTo>
                  <a:lnTo>
                    <a:pt x="4123" y="3459"/>
                  </a:lnTo>
                  <a:lnTo>
                    <a:pt x="4085" y="3576"/>
                  </a:lnTo>
                  <a:lnTo>
                    <a:pt x="4042" y="3690"/>
                  </a:lnTo>
                  <a:lnTo>
                    <a:pt x="3995" y="3801"/>
                  </a:lnTo>
                  <a:lnTo>
                    <a:pt x="3945" y="3908"/>
                  </a:lnTo>
                  <a:lnTo>
                    <a:pt x="3889" y="4013"/>
                  </a:lnTo>
                  <a:lnTo>
                    <a:pt x="3830" y="4114"/>
                  </a:lnTo>
                  <a:lnTo>
                    <a:pt x="3767" y="4211"/>
                  </a:lnTo>
                  <a:lnTo>
                    <a:pt x="3701" y="4304"/>
                  </a:lnTo>
                  <a:lnTo>
                    <a:pt x="3631" y="4394"/>
                  </a:lnTo>
                  <a:lnTo>
                    <a:pt x="3557" y="4479"/>
                  </a:lnTo>
                  <a:lnTo>
                    <a:pt x="3480" y="4560"/>
                  </a:lnTo>
                  <a:lnTo>
                    <a:pt x="3400" y="4637"/>
                  </a:lnTo>
                  <a:lnTo>
                    <a:pt x="3316" y="4709"/>
                  </a:lnTo>
                  <a:lnTo>
                    <a:pt x="3230" y="4776"/>
                  </a:lnTo>
                  <a:lnTo>
                    <a:pt x="3141" y="4838"/>
                  </a:lnTo>
                  <a:lnTo>
                    <a:pt x="3050" y="4895"/>
                  </a:lnTo>
                  <a:lnTo>
                    <a:pt x="2955" y="4947"/>
                  </a:lnTo>
                  <a:lnTo>
                    <a:pt x="2859" y="4993"/>
                  </a:lnTo>
                  <a:lnTo>
                    <a:pt x="2760" y="5034"/>
                  </a:lnTo>
                  <a:lnTo>
                    <a:pt x="2659" y="5069"/>
                  </a:lnTo>
                  <a:lnTo>
                    <a:pt x="2607" y="5084"/>
                  </a:lnTo>
                  <a:lnTo>
                    <a:pt x="2556" y="5098"/>
                  </a:lnTo>
                  <a:lnTo>
                    <a:pt x="2503" y="5110"/>
                  </a:lnTo>
                  <a:lnTo>
                    <a:pt x="2451" y="5120"/>
                  </a:lnTo>
                  <a:lnTo>
                    <a:pt x="2398" y="5130"/>
                  </a:lnTo>
                  <a:lnTo>
                    <a:pt x="2344" y="5137"/>
                  </a:lnTo>
                  <a:lnTo>
                    <a:pt x="2290" y="5143"/>
                  </a:lnTo>
                  <a:lnTo>
                    <a:pt x="2236" y="5147"/>
                  </a:lnTo>
                  <a:lnTo>
                    <a:pt x="2181" y="5149"/>
                  </a:lnTo>
                  <a:lnTo>
                    <a:pt x="2126" y="5150"/>
                  </a:lnTo>
                  <a:lnTo>
                    <a:pt x="2071" y="5150"/>
                  </a:lnTo>
                  <a:lnTo>
                    <a:pt x="2017" y="5147"/>
                  </a:lnTo>
                  <a:lnTo>
                    <a:pt x="1962" y="5143"/>
                  </a:lnTo>
                  <a:lnTo>
                    <a:pt x="1909" y="5137"/>
                  </a:lnTo>
                  <a:lnTo>
                    <a:pt x="1855" y="5130"/>
                  </a:lnTo>
                  <a:lnTo>
                    <a:pt x="1802" y="5121"/>
                  </a:lnTo>
                  <a:lnTo>
                    <a:pt x="1749" y="5110"/>
                  </a:lnTo>
                  <a:lnTo>
                    <a:pt x="1697" y="5098"/>
                  </a:lnTo>
                  <a:lnTo>
                    <a:pt x="1645" y="5084"/>
                  </a:lnTo>
                  <a:lnTo>
                    <a:pt x="1594" y="5069"/>
                  </a:lnTo>
                  <a:lnTo>
                    <a:pt x="1493" y="5034"/>
                  </a:lnTo>
                  <a:lnTo>
                    <a:pt x="1394" y="4994"/>
                  </a:lnTo>
                  <a:lnTo>
                    <a:pt x="1298" y="4948"/>
                  </a:lnTo>
                  <a:lnTo>
                    <a:pt x="1203" y="4896"/>
                  </a:lnTo>
                  <a:lnTo>
                    <a:pt x="1112" y="4839"/>
                  </a:lnTo>
                  <a:lnTo>
                    <a:pt x="1023" y="4777"/>
                  </a:lnTo>
                  <a:lnTo>
                    <a:pt x="936" y="4710"/>
                  </a:lnTo>
                  <a:lnTo>
                    <a:pt x="853" y="4638"/>
                  </a:lnTo>
                  <a:lnTo>
                    <a:pt x="773" y="4561"/>
                  </a:lnTo>
                  <a:lnTo>
                    <a:pt x="696" y="4480"/>
                  </a:lnTo>
                  <a:lnTo>
                    <a:pt x="622" y="4395"/>
                  </a:lnTo>
                  <a:lnTo>
                    <a:pt x="552" y="4305"/>
                  </a:lnTo>
                  <a:lnTo>
                    <a:pt x="485" y="4212"/>
                  </a:lnTo>
                  <a:lnTo>
                    <a:pt x="422" y="4115"/>
                  </a:lnTo>
                  <a:lnTo>
                    <a:pt x="363" y="4014"/>
                  </a:lnTo>
                  <a:lnTo>
                    <a:pt x="308" y="3909"/>
                  </a:lnTo>
                  <a:lnTo>
                    <a:pt x="257" y="3801"/>
                  </a:lnTo>
                  <a:lnTo>
                    <a:pt x="210" y="3690"/>
                  </a:lnTo>
                  <a:lnTo>
                    <a:pt x="167" y="3576"/>
                  </a:lnTo>
                  <a:lnTo>
                    <a:pt x="129" y="3460"/>
                  </a:lnTo>
                  <a:lnTo>
                    <a:pt x="96" y="3340"/>
                  </a:lnTo>
                  <a:lnTo>
                    <a:pt x="67" y="3218"/>
                  </a:lnTo>
                  <a:lnTo>
                    <a:pt x="44" y="3094"/>
                  </a:lnTo>
                  <a:lnTo>
                    <a:pt x="25" y="2967"/>
                  </a:lnTo>
                  <a:lnTo>
                    <a:pt x="11" y="2838"/>
                  </a:lnTo>
                  <a:lnTo>
                    <a:pt x="3" y="2708"/>
                  </a:lnTo>
                  <a:lnTo>
                    <a:pt x="0" y="2575"/>
                  </a:lnTo>
                  <a:cubicBezTo>
                    <a:pt x="0" y="2566"/>
                    <a:pt x="5" y="2558"/>
                    <a:pt x="13" y="2553"/>
                  </a:cubicBezTo>
                  <a:cubicBezTo>
                    <a:pt x="21" y="2549"/>
                    <a:pt x="31" y="2549"/>
                    <a:pt x="39" y="2554"/>
                  </a:cubicBezTo>
                  <a:lnTo>
                    <a:pt x="40" y="2555"/>
                  </a:lnTo>
                  <a:close/>
                  <a:moveTo>
                    <a:pt x="11" y="2596"/>
                  </a:moveTo>
                  <a:lnTo>
                    <a:pt x="50" y="2574"/>
                  </a:lnTo>
                  <a:lnTo>
                    <a:pt x="53" y="2705"/>
                  </a:lnTo>
                  <a:lnTo>
                    <a:pt x="61" y="2833"/>
                  </a:lnTo>
                  <a:lnTo>
                    <a:pt x="74" y="2960"/>
                  </a:lnTo>
                  <a:lnTo>
                    <a:pt x="93" y="3084"/>
                  </a:lnTo>
                  <a:lnTo>
                    <a:pt x="116" y="3207"/>
                  </a:lnTo>
                  <a:lnTo>
                    <a:pt x="144" y="3327"/>
                  </a:lnTo>
                  <a:lnTo>
                    <a:pt x="177" y="3444"/>
                  </a:lnTo>
                  <a:lnTo>
                    <a:pt x="214" y="3559"/>
                  </a:lnTo>
                  <a:lnTo>
                    <a:pt x="256" y="3671"/>
                  </a:lnTo>
                  <a:lnTo>
                    <a:pt x="302" y="3780"/>
                  </a:lnTo>
                  <a:lnTo>
                    <a:pt x="352" y="3886"/>
                  </a:lnTo>
                  <a:lnTo>
                    <a:pt x="406" y="3988"/>
                  </a:lnTo>
                  <a:lnTo>
                    <a:pt x="464" y="4087"/>
                  </a:lnTo>
                  <a:lnTo>
                    <a:pt x="526" y="4183"/>
                  </a:lnTo>
                  <a:lnTo>
                    <a:pt x="591" y="4275"/>
                  </a:lnTo>
                  <a:lnTo>
                    <a:pt x="660" y="4362"/>
                  </a:lnTo>
                  <a:lnTo>
                    <a:pt x="732" y="4446"/>
                  </a:lnTo>
                  <a:lnTo>
                    <a:pt x="807" y="4525"/>
                  </a:lnTo>
                  <a:lnTo>
                    <a:pt x="886" y="4600"/>
                  </a:lnTo>
                  <a:lnTo>
                    <a:pt x="967" y="4670"/>
                  </a:lnTo>
                  <a:lnTo>
                    <a:pt x="1051" y="4736"/>
                  </a:lnTo>
                  <a:lnTo>
                    <a:pt x="1138" y="4796"/>
                  </a:lnTo>
                  <a:lnTo>
                    <a:pt x="1227" y="4852"/>
                  </a:lnTo>
                  <a:lnTo>
                    <a:pt x="1319" y="4902"/>
                  </a:lnTo>
                  <a:lnTo>
                    <a:pt x="1413" y="4948"/>
                  </a:lnTo>
                  <a:lnTo>
                    <a:pt x="1510" y="4987"/>
                  </a:lnTo>
                  <a:lnTo>
                    <a:pt x="1608" y="5021"/>
                  </a:lnTo>
                  <a:lnTo>
                    <a:pt x="1658" y="5036"/>
                  </a:lnTo>
                  <a:lnTo>
                    <a:pt x="1708" y="5049"/>
                  </a:lnTo>
                  <a:lnTo>
                    <a:pt x="1759" y="5061"/>
                  </a:lnTo>
                  <a:lnTo>
                    <a:pt x="1810" y="5071"/>
                  </a:lnTo>
                  <a:lnTo>
                    <a:pt x="1862" y="5080"/>
                  </a:lnTo>
                  <a:lnTo>
                    <a:pt x="1914" y="5087"/>
                  </a:lnTo>
                  <a:lnTo>
                    <a:pt x="1966" y="5093"/>
                  </a:lnTo>
                  <a:lnTo>
                    <a:pt x="2019" y="5097"/>
                  </a:lnTo>
                  <a:lnTo>
                    <a:pt x="2072" y="5100"/>
                  </a:lnTo>
                  <a:lnTo>
                    <a:pt x="2126" y="5100"/>
                  </a:lnTo>
                  <a:lnTo>
                    <a:pt x="2179" y="5099"/>
                  </a:lnTo>
                  <a:lnTo>
                    <a:pt x="2232" y="5097"/>
                  </a:lnTo>
                  <a:lnTo>
                    <a:pt x="2285" y="5093"/>
                  </a:lnTo>
                  <a:lnTo>
                    <a:pt x="2337" y="5087"/>
                  </a:lnTo>
                  <a:lnTo>
                    <a:pt x="2389" y="5080"/>
                  </a:lnTo>
                  <a:lnTo>
                    <a:pt x="2441" y="5071"/>
                  </a:lnTo>
                  <a:lnTo>
                    <a:pt x="2492" y="5061"/>
                  </a:lnTo>
                  <a:lnTo>
                    <a:pt x="2543" y="5050"/>
                  </a:lnTo>
                  <a:lnTo>
                    <a:pt x="2593" y="5036"/>
                  </a:lnTo>
                  <a:lnTo>
                    <a:pt x="2643" y="5022"/>
                  </a:lnTo>
                  <a:lnTo>
                    <a:pt x="2741" y="4988"/>
                  </a:lnTo>
                  <a:lnTo>
                    <a:pt x="2837" y="4948"/>
                  </a:lnTo>
                  <a:lnTo>
                    <a:pt x="2931" y="4903"/>
                  </a:lnTo>
                  <a:lnTo>
                    <a:pt x="3023" y="4853"/>
                  </a:lnTo>
                  <a:lnTo>
                    <a:pt x="3113" y="4797"/>
                  </a:lnTo>
                  <a:lnTo>
                    <a:pt x="3200" y="4736"/>
                  </a:lnTo>
                  <a:lnTo>
                    <a:pt x="3284" y="4671"/>
                  </a:lnTo>
                  <a:lnTo>
                    <a:pt x="3365" y="4601"/>
                  </a:lnTo>
                  <a:lnTo>
                    <a:pt x="3444" y="4526"/>
                  </a:lnTo>
                  <a:lnTo>
                    <a:pt x="3519" y="4447"/>
                  </a:lnTo>
                  <a:lnTo>
                    <a:pt x="3591" y="4363"/>
                  </a:lnTo>
                  <a:lnTo>
                    <a:pt x="3660" y="4275"/>
                  </a:lnTo>
                  <a:lnTo>
                    <a:pt x="3725" y="4184"/>
                  </a:lnTo>
                  <a:lnTo>
                    <a:pt x="3787" y="4089"/>
                  </a:lnTo>
                  <a:lnTo>
                    <a:pt x="3845" y="3990"/>
                  </a:lnTo>
                  <a:lnTo>
                    <a:pt x="3899" y="3887"/>
                  </a:lnTo>
                  <a:lnTo>
                    <a:pt x="3949" y="3781"/>
                  </a:lnTo>
                  <a:lnTo>
                    <a:pt x="3996" y="3672"/>
                  </a:lnTo>
                  <a:lnTo>
                    <a:pt x="4037" y="3560"/>
                  </a:lnTo>
                  <a:lnTo>
                    <a:pt x="4074" y="3446"/>
                  </a:lnTo>
                  <a:lnTo>
                    <a:pt x="4107" y="3328"/>
                  </a:lnTo>
                  <a:lnTo>
                    <a:pt x="4135" y="3208"/>
                  </a:lnTo>
                  <a:lnTo>
                    <a:pt x="4158" y="3086"/>
                  </a:lnTo>
                  <a:lnTo>
                    <a:pt x="4177" y="2961"/>
                  </a:lnTo>
                  <a:lnTo>
                    <a:pt x="4190" y="2835"/>
                  </a:lnTo>
                  <a:lnTo>
                    <a:pt x="4198" y="2706"/>
                  </a:lnTo>
                  <a:lnTo>
                    <a:pt x="4200" y="2575"/>
                  </a:lnTo>
                  <a:lnTo>
                    <a:pt x="4198" y="2445"/>
                  </a:lnTo>
                  <a:lnTo>
                    <a:pt x="4190" y="2317"/>
                  </a:lnTo>
                  <a:lnTo>
                    <a:pt x="4176" y="2190"/>
                  </a:lnTo>
                  <a:lnTo>
                    <a:pt x="4158" y="2066"/>
                  </a:lnTo>
                  <a:lnTo>
                    <a:pt x="4135" y="1943"/>
                  </a:lnTo>
                  <a:lnTo>
                    <a:pt x="4107" y="1823"/>
                  </a:lnTo>
                  <a:lnTo>
                    <a:pt x="4074" y="1706"/>
                  </a:lnTo>
                  <a:lnTo>
                    <a:pt x="4037" y="1591"/>
                  </a:lnTo>
                  <a:lnTo>
                    <a:pt x="3996" y="1479"/>
                  </a:lnTo>
                  <a:lnTo>
                    <a:pt x="3950" y="1370"/>
                  </a:lnTo>
                  <a:lnTo>
                    <a:pt x="3900" y="1265"/>
                  </a:lnTo>
                  <a:lnTo>
                    <a:pt x="3846" y="1162"/>
                  </a:lnTo>
                  <a:lnTo>
                    <a:pt x="3788" y="1063"/>
                  </a:lnTo>
                  <a:lnTo>
                    <a:pt x="3726" y="968"/>
                  </a:lnTo>
                  <a:lnTo>
                    <a:pt x="3661" y="876"/>
                  </a:lnTo>
                  <a:lnTo>
                    <a:pt x="3592" y="789"/>
                  </a:lnTo>
                  <a:lnTo>
                    <a:pt x="3520" y="705"/>
                  </a:lnTo>
                  <a:lnTo>
                    <a:pt x="3444" y="626"/>
                  </a:lnTo>
                  <a:lnTo>
                    <a:pt x="3366" y="551"/>
                  </a:lnTo>
                  <a:lnTo>
                    <a:pt x="3285" y="481"/>
                  </a:lnTo>
                  <a:lnTo>
                    <a:pt x="3201" y="415"/>
                  </a:lnTo>
                  <a:lnTo>
                    <a:pt x="3114" y="354"/>
                  </a:lnTo>
                  <a:lnTo>
                    <a:pt x="3024" y="299"/>
                  </a:lnTo>
                  <a:lnTo>
                    <a:pt x="2933" y="249"/>
                  </a:lnTo>
                  <a:lnTo>
                    <a:pt x="2838" y="203"/>
                  </a:lnTo>
                  <a:lnTo>
                    <a:pt x="2742" y="164"/>
                  </a:lnTo>
                  <a:lnTo>
                    <a:pt x="2644" y="130"/>
                  </a:lnTo>
                  <a:lnTo>
                    <a:pt x="2594" y="115"/>
                  </a:lnTo>
                  <a:lnTo>
                    <a:pt x="2544" y="102"/>
                  </a:lnTo>
                  <a:lnTo>
                    <a:pt x="2493" y="90"/>
                  </a:lnTo>
                  <a:lnTo>
                    <a:pt x="2441" y="80"/>
                  </a:lnTo>
                  <a:lnTo>
                    <a:pt x="2390" y="71"/>
                  </a:lnTo>
                  <a:lnTo>
                    <a:pt x="2338" y="64"/>
                  </a:lnTo>
                  <a:lnTo>
                    <a:pt x="2285" y="58"/>
                  </a:lnTo>
                  <a:lnTo>
                    <a:pt x="2233" y="54"/>
                  </a:lnTo>
                  <a:lnTo>
                    <a:pt x="2180" y="51"/>
                  </a:lnTo>
                  <a:lnTo>
                    <a:pt x="2126" y="50"/>
                  </a:lnTo>
                  <a:lnTo>
                    <a:pt x="2073" y="51"/>
                  </a:lnTo>
                  <a:lnTo>
                    <a:pt x="2020" y="54"/>
                  </a:lnTo>
                  <a:lnTo>
                    <a:pt x="1967" y="58"/>
                  </a:lnTo>
                  <a:lnTo>
                    <a:pt x="1915" y="63"/>
                  </a:lnTo>
                  <a:lnTo>
                    <a:pt x="1863" y="71"/>
                  </a:lnTo>
                  <a:lnTo>
                    <a:pt x="1811" y="79"/>
                  </a:lnTo>
                  <a:lnTo>
                    <a:pt x="1760" y="90"/>
                  </a:lnTo>
                  <a:lnTo>
                    <a:pt x="1709" y="101"/>
                  </a:lnTo>
                  <a:lnTo>
                    <a:pt x="1659" y="115"/>
                  </a:lnTo>
                  <a:lnTo>
                    <a:pt x="1609" y="129"/>
                  </a:lnTo>
                  <a:lnTo>
                    <a:pt x="1511" y="163"/>
                  </a:lnTo>
                  <a:lnTo>
                    <a:pt x="1415" y="203"/>
                  </a:lnTo>
                  <a:lnTo>
                    <a:pt x="1321" y="248"/>
                  </a:lnTo>
                  <a:lnTo>
                    <a:pt x="1229" y="298"/>
                  </a:lnTo>
                  <a:lnTo>
                    <a:pt x="1139" y="354"/>
                  </a:lnTo>
                  <a:lnTo>
                    <a:pt x="1052" y="414"/>
                  </a:lnTo>
                  <a:lnTo>
                    <a:pt x="968" y="480"/>
                  </a:lnTo>
                  <a:lnTo>
                    <a:pt x="887" y="550"/>
                  </a:lnTo>
                  <a:lnTo>
                    <a:pt x="808" y="625"/>
                  </a:lnTo>
                  <a:lnTo>
                    <a:pt x="733" y="704"/>
                  </a:lnTo>
                  <a:lnTo>
                    <a:pt x="661" y="788"/>
                  </a:lnTo>
                  <a:lnTo>
                    <a:pt x="592" y="875"/>
                  </a:lnTo>
                  <a:lnTo>
                    <a:pt x="526" y="967"/>
                  </a:lnTo>
                  <a:lnTo>
                    <a:pt x="465" y="1062"/>
                  </a:lnTo>
                  <a:lnTo>
                    <a:pt x="407" y="1161"/>
                  </a:lnTo>
                  <a:lnTo>
                    <a:pt x="353" y="1264"/>
                  </a:lnTo>
                  <a:lnTo>
                    <a:pt x="302" y="1370"/>
                  </a:lnTo>
                  <a:lnTo>
                    <a:pt x="256" y="1479"/>
                  </a:lnTo>
                  <a:lnTo>
                    <a:pt x="215" y="1591"/>
                  </a:lnTo>
                  <a:lnTo>
                    <a:pt x="178" y="1705"/>
                  </a:lnTo>
                  <a:lnTo>
                    <a:pt x="145" y="1823"/>
                  </a:lnTo>
                  <a:lnTo>
                    <a:pt x="117" y="1943"/>
                  </a:lnTo>
                  <a:lnTo>
                    <a:pt x="93" y="2065"/>
                  </a:lnTo>
                  <a:lnTo>
                    <a:pt x="75" y="2190"/>
                  </a:lnTo>
                  <a:lnTo>
                    <a:pt x="62" y="2316"/>
                  </a:lnTo>
                  <a:lnTo>
                    <a:pt x="54" y="2445"/>
                  </a:lnTo>
                  <a:lnTo>
                    <a:pt x="51" y="2576"/>
                  </a:lnTo>
                  <a:cubicBezTo>
                    <a:pt x="51" y="2585"/>
                    <a:pt x="46" y="2593"/>
                    <a:pt x="38" y="2598"/>
                  </a:cubicBezTo>
                  <a:cubicBezTo>
                    <a:pt x="29" y="2602"/>
                    <a:pt x="20" y="2601"/>
                    <a:pt x="12" y="2596"/>
                  </a:cubicBezTo>
                  <a:lnTo>
                    <a:pt x="11" y="2596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23" name="Freeform 99"/>
            <p:cNvSpPr>
              <a:spLocks noEditPoints="1"/>
            </p:cNvSpPr>
            <p:nvPr/>
          </p:nvSpPr>
          <p:spPr bwMode="auto">
            <a:xfrm>
              <a:off x="964" y="2942"/>
              <a:ext cx="942" cy="1136"/>
            </a:xfrm>
            <a:custGeom>
              <a:avLst/>
              <a:gdLst/>
              <a:ahLst/>
              <a:cxnLst>
                <a:cxn ang="0">
                  <a:pos x="25" y="2185"/>
                </a:cxn>
                <a:cxn ang="0">
                  <a:pos x="167" y="1575"/>
                </a:cxn>
                <a:cxn ang="0">
                  <a:pos x="422" y="1037"/>
                </a:cxn>
                <a:cxn ang="0">
                  <a:pos x="772" y="590"/>
                </a:cxn>
                <a:cxn ang="0">
                  <a:pos x="1202" y="256"/>
                </a:cxn>
                <a:cxn ang="0">
                  <a:pos x="1645" y="67"/>
                </a:cxn>
                <a:cxn ang="0">
                  <a:pos x="1908" y="14"/>
                </a:cxn>
                <a:cxn ang="0">
                  <a:pos x="2181" y="1"/>
                </a:cxn>
                <a:cxn ang="0">
                  <a:pos x="2450" y="30"/>
                </a:cxn>
                <a:cxn ang="0">
                  <a:pos x="2759" y="117"/>
                </a:cxn>
                <a:cxn ang="0">
                  <a:pos x="3229" y="374"/>
                </a:cxn>
                <a:cxn ang="0">
                  <a:pos x="3630" y="756"/>
                </a:cxn>
                <a:cxn ang="0">
                  <a:pos x="3944" y="1241"/>
                </a:cxn>
                <a:cxn ang="0">
                  <a:pos x="4155" y="1810"/>
                </a:cxn>
                <a:cxn ang="0">
                  <a:pos x="4248" y="2442"/>
                </a:cxn>
                <a:cxn ang="0">
                  <a:pos x="4208" y="3093"/>
                </a:cxn>
                <a:cxn ang="0">
                  <a:pos x="4042" y="3690"/>
                </a:cxn>
                <a:cxn ang="0">
                  <a:pos x="3767" y="4211"/>
                </a:cxn>
                <a:cxn ang="0">
                  <a:pos x="3400" y="4637"/>
                </a:cxn>
                <a:cxn ang="0">
                  <a:pos x="2955" y="4947"/>
                </a:cxn>
                <a:cxn ang="0">
                  <a:pos x="2556" y="5098"/>
                </a:cxn>
                <a:cxn ang="0">
                  <a:pos x="2290" y="5143"/>
                </a:cxn>
                <a:cxn ang="0">
                  <a:pos x="2017" y="5147"/>
                </a:cxn>
                <a:cxn ang="0">
                  <a:pos x="1749" y="5110"/>
                </a:cxn>
                <a:cxn ang="0">
                  <a:pos x="1394" y="4994"/>
                </a:cxn>
                <a:cxn ang="0">
                  <a:pos x="936" y="4710"/>
                </a:cxn>
                <a:cxn ang="0">
                  <a:pos x="552" y="4305"/>
                </a:cxn>
                <a:cxn ang="0">
                  <a:pos x="257" y="3801"/>
                </a:cxn>
                <a:cxn ang="0">
                  <a:pos x="67" y="3218"/>
                </a:cxn>
                <a:cxn ang="0">
                  <a:pos x="0" y="2575"/>
                </a:cxn>
                <a:cxn ang="0">
                  <a:pos x="50" y="2574"/>
                </a:cxn>
                <a:cxn ang="0">
                  <a:pos x="116" y="3207"/>
                </a:cxn>
                <a:cxn ang="0">
                  <a:pos x="302" y="3780"/>
                </a:cxn>
                <a:cxn ang="0">
                  <a:pos x="591" y="4275"/>
                </a:cxn>
                <a:cxn ang="0">
                  <a:pos x="967" y="4670"/>
                </a:cxn>
                <a:cxn ang="0">
                  <a:pos x="1413" y="4948"/>
                </a:cxn>
                <a:cxn ang="0">
                  <a:pos x="1759" y="5061"/>
                </a:cxn>
                <a:cxn ang="0">
                  <a:pos x="2019" y="5097"/>
                </a:cxn>
                <a:cxn ang="0">
                  <a:pos x="2285" y="5093"/>
                </a:cxn>
                <a:cxn ang="0">
                  <a:pos x="2543" y="5050"/>
                </a:cxn>
                <a:cxn ang="0">
                  <a:pos x="2931" y="4903"/>
                </a:cxn>
                <a:cxn ang="0">
                  <a:pos x="3365" y="4601"/>
                </a:cxn>
                <a:cxn ang="0">
                  <a:pos x="3725" y="4184"/>
                </a:cxn>
                <a:cxn ang="0">
                  <a:pos x="3996" y="3672"/>
                </a:cxn>
                <a:cxn ang="0">
                  <a:pos x="4158" y="3086"/>
                </a:cxn>
                <a:cxn ang="0">
                  <a:pos x="4198" y="2445"/>
                </a:cxn>
                <a:cxn ang="0">
                  <a:pos x="4107" y="1823"/>
                </a:cxn>
                <a:cxn ang="0">
                  <a:pos x="3900" y="1265"/>
                </a:cxn>
                <a:cxn ang="0">
                  <a:pos x="3592" y="789"/>
                </a:cxn>
                <a:cxn ang="0">
                  <a:pos x="3201" y="415"/>
                </a:cxn>
                <a:cxn ang="0">
                  <a:pos x="2742" y="164"/>
                </a:cxn>
                <a:cxn ang="0">
                  <a:pos x="2441" y="80"/>
                </a:cxn>
                <a:cxn ang="0">
                  <a:pos x="2180" y="51"/>
                </a:cxn>
                <a:cxn ang="0">
                  <a:pos x="1915" y="63"/>
                </a:cxn>
                <a:cxn ang="0">
                  <a:pos x="1659" y="115"/>
                </a:cxn>
                <a:cxn ang="0">
                  <a:pos x="1229" y="298"/>
                </a:cxn>
                <a:cxn ang="0">
                  <a:pos x="808" y="625"/>
                </a:cxn>
                <a:cxn ang="0">
                  <a:pos x="465" y="1062"/>
                </a:cxn>
                <a:cxn ang="0">
                  <a:pos x="215" y="1591"/>
                </a:cxn>
                <a:cxn ang="0">
                  <a:pos x="75" y="2190"/>
                </a:cxn>
                <a:cxn ang="0">
                  <a:pos x="12" y="2596"/>
                </a:cxn>
              </a:cxnLst>
              <a:rect l="0" t="0" r="r" b="b"/>
              <a:pathLst>
                <a:path w="4250" h="5150">
                  <a:moveTo>
                    <a:pt x="40" y="2555"/>
                  </a:moveTo>
                  <a:lnTo>
                    <a:pt x="1" y="2575"/>
                  </a:lnTo>
                  <a:lnTo>
                    <a:pt x="4" y="2444"/>
                  </a:lnTo>
                  <a:lnTo>
                    <a:pt x="12" y="2313"/>
                  </a:lnTo>
                  <a:lnTo>
                    <a:pt x="25" y="2185"/>
                  </a:lnTo>
                  <a:lnTo>
                    <a:pt x="44" y="2058"/>
                  </a:lnTo>
                  <a:lnTo>
                    <a:pt x="67" y="1934"/>
                  </a:lnTo>
                  <a:lnTo>
                    <a:pt x="96" y="1811"/>
                  </a:lnTo>
                  <a:lnTo>
                    <a:pt x="129" y="1692"/>
                  </a:lnTo>
                  <a:lnTo>
                    <a:pt x="167" y="1575"/>
                  </a:lnTo>
                  <a:lnTo>
                    <a:pt x="210" y="1461"/>
                  </a:lnTo>
                  <a:lnTo>
                    <a:pt x="256" y="1350"/>
                  </a:lnTo>
                  <a:lnTo>
                    <a:pt x="307" y="1243"/>
                  </a:lnTo>
                  <a:lnTo>
                    <a:pt x="363" y="1138"/>
                  </a:lnTo>
                  <a:lnTo>
                    <a:pt x="422" y="1037"/>
                  </a:lnTo>
                  <a:lnTo>
                    <a:pt x="484" y="940"/>
                  </a:lnTo>
                  <a:lnTo>
                    <a:pt x="551" y="846"/>
                  </a:lnTo>
                  <a:lnTo>
                    <a:pt x="621" y="757"/>
                  </a:lnTo>
                  <a:lnTo>
                    <a:pt x="695" y="672"/>
                  </a:lnTo>
                  <a:lnTo>
                    <a:pt x="772" y="590"/>
                  </a:lnTo>
                  <a:lnTo>
                    <a:pt x="852" y="514"/>
                  </a:lnTo>
                  <a:lnTo>
                    <a:pt x="935" y="442"/>
                  </a:lnTo>
                  <a:lnTo>
                    <a:pt x="1022" y="375"/>
                  </a:lnTo>
                  <a:lnTo>
                    <a:pt x="1111" y="313"/>
                  </a:lnTo>
                  <a:lnTo>
                    <a:pt x="1202" y="256"/>
                  </a:lnTo>
                  <a:lnTo>
                    <a:pt x="1296" y="204"/>
                  </a:lnTo>
                  <a:lnTo>
                    <a:pt x="1393" y="158"/>
                  </a:lnTo>
                  <a:lnTo>
                    <a:pt x="1492" y="117"/>
                  </a:lnTo>
                  <a:lnTo>
                    <a:pt x="1593" y="82"/>
                  </a:lnTo>
                  <a:lnTo>
                    <a:pt x="1645" y="67"/>
                  </a:lnTo>
                  <a:lnTo>
                    <a:pt x="1696" y="53"/>
                  </a:lnTo>
                  <a:lnTo>
                    <a:pt x="1749" y="41"/>
                  </a:lnTo>
                  <a:lnTo>
                    <a:pt x="1801" y="30"/>
                  </a:lnTo>
                  <a:lnTo>
                    <a:pt x="1854" y="21"/>
                  </a:lnTo>
                  <a:lnTo>
                    <a:pt x="1908" y="14"/>
                  </a:lnTo>
                  <a:lnTo>
                    <a:pt x="1962" y="8"/>
                  </a:lnTo>
                  <a:lnTo>
                    <a:pt x="2016" y="4"/>
                  </a:lnTo>
                  <a:lnTo>
                    <a:pt x="2071" y="1"/>
                  </a:lnTo>
                  <a:lnTo>
                    <a:pt x="2126" y="0"/>
                  </a:lnTo>
                  <a:lnTo>
                    <a:pt x="2181" y="1"/>
                  </a:lnTo>
                  <a:lnTo>
                    <a:pt x="2235" y="4"/>
                  </a:lnTo>
                  <a:lnTo>
                    <a:pt x="2289" y="8"/>
                  </a:lnTo>
                  <a:lnTo>
                    <a:pt x="2343" y="14"/>
                  </a:lnTo>
                  <a:lnTo>
                    <a:pt x="2397" y="21"/>
                  </a:lnTo>
                  <a:lnTo>
                    <a:pt x="2450" y="30"/>
                  </a:lnTo>
                  <a:lnTo>
                    <a:pt x="2503" y="41"/>
                  </a:lnTo>
                  <a:lnTo>
                    <a:pt x="2555" y="53"/>
                  </a:lnTo>
                  <a:lnTo>
                    <a:pt x="2607" y="67"/>
                  </a:lnTo>
                  <a:lnTo>
                    <a:pt x="2658" y="82"/>
                  </a:lnTo>
                  <a:lnTo>
                    <a:pt x="2759" y="117"/>
                  </a:lnTo>
                  <a:lnTo>
                    <a:pt x="2857" y="157"/>
                  </a:lnTo>
                  <a:lnTo>
                    <a:pt x="2954" y="203"/>
                  </a:lnTo>
                  <a:lnTo>
                    <a:pt x="3048" y="255"/>
                  </a:lnTo>
                  <a:lnTo>
                    <a:pt x="3140" y="312"/>
                  </a:lnTo>
                  <a:lnTo>
                    <a:pt x="3229" y="374"/>
                  </a:lnTo>
                  <a:lnTo>
                    <a:pt x="3315" y="441"/>
                  </a:lnTo>
                  <a:lnTo>
                    <a:pt x="3399" y="513"/>
                  </a:lnTo>
                  <a:lnTo>
                    <a:pt x="3479" y="590"/>
                  </a:lnTo>
                  <a:lnTo>
                    <a:pt x="3556" y="671"/>
                  </a:lnTo>
                  <a:lnTo>
                    <a:pt x="3630" y="756"/>
                  </a:lnTo>
                  <a:lnTo>
                    <a:pt x="3700" y="845"/>
                  </a:lnTo>
                  <a:lnTo>
                    <a:pt x="3767" y="939"/>
                  </a:lnTo>
                  <a:lnTo>
                    <a:pt x="3830" y="1036"/>
                  </a:lnTo>
                  <a:lnTo>
                    <a:pt x="3889" y="1137"/>
                  </a:lnTo>
                  <a:lnTo>
                    <a:pt x="3944" y="1241"/>
                  </a:lnTo>
                  <a:lnTo>
                    <a:pt x="3995" y="1349"/>
                  </a:lnTo>
                  <a:lnTo>
                    <a:pt x="4042" y="1460"/>
                  </a:lnTo>
                  <a:lnTo>
                    <a:pt x="4084" y="1574"/>
                  </a:lnTo>
                  <a:lnTo>
                    <a:pt x="4122" y="1691"/>
                  </a:lnTo>
                  <a:lnTo>
                    <a:pt x="4155" y="1810"/>
                  </a:lnTo>
                  <a:lnTo>
                    <a:pt x="4184" y="1932"/>
                  </a:lnTo>
                  <a:lnTo>
                    <a:pt x="4208" y="2056"/>
                  </a:lnTo>
                  <a:lnTo>
                    <a:pt x="4226" y="2183"/>
                  </a:lnTo>
                  <a:lnTo>
                    <a:pt x="4240" y="2312"/>
                  </a:lnTo>
                  <a:lnTo>
                    <a:pt x="4248" y="2442"/>
                  </a:lnTo>
                  <a:lnTo>
                    <a:pt x="4250" y="2574"/>
                  </a:lnTo>
                  <a:lnTo>
                    <a:pt x="4248" y="2707"/>
                  </a:lnTo>
                  <a:lnTo>
                    <a:pt x="4240" y="2838"/>
                  </a:lnTo>
                  <a:lnTo>
                    <a:pt x="4227" y="2966"/>
                  </a:lnTo>
                  <a:lnTo>
                    <a:pt x="4208" y="3093"/>
                  </a:lnTo>
                  <a:lnTo>
                    <a:pt x="4185" y="3217"/>
                  </a:lnTo>
                  <a:lnTo>
                    <a:pt x="4156" y="3339"/>
                  </a:lnTo>
                  <a:lnTo>
                    <a:pt x="4123" y="3459"/>
                  </a:lnTo>
                  <a:lnTo>
                    <a:pt x="4085" y="3576"/>
                  </a:lnTo>
                  <a:lnTo>
                    <a:pt x="4042" y="3690"/>
                  </a:lnTo>
                  <a:lnTo>
                    <a:pt x="3995" y="3801"/>
                  </a:lnTo>
                  <a:lnTo>
                    <a:pt x="3945" y="3908"/>
                  </a:lnTo>
                  <a:lnTo>
                    <a:pt x="3889" y="4013"/>
                  </a:lnTo>
                  <a:lnTo>
                    <a:pt x="3830" y="4114"/>
                  </a:lnTo>
                  <a:lnTo>
                    <a:pt x="3767" y="4211"/>
                  </a:lnTo>
                  <a:lnTo>
                    <a:pt x="3701" y="4304"/>
                  </a:lnTo>
                  <a:lnTo>
                    <a:pt x="3631" y="4394"/>
                  </a:lnTo>
                  <a:lnTo>
                    <a:pt x="3557" y="4479"/>
                  </a:lnTo>
                  <a:lnTo>
                    <a:pt x="3480" y="4560"/>
                  </a:lnTo>
                  <a:lnTo>
                    <a:pt x="3400" y="4637"/>
                  </a:lnTo>
                  <a:lnTo>
                    <a:pt x="3316" y="4709"/>
                  </a:lnTo>
                  <a:lnTo>
                    <a:pt x="3230" y="4776"/>
                  </a:lnTo>
                  <a:lnTo>
                    <a:pt x="3141" y="4838"/>
                  </a:lnTo>
                  <a:lnTo>
                    <a:pt x="3050" y="4895"/>
                  </a:lnTo>
                  <a:lnTo>
                    <a:pt x="2955" y="4947"/>
                  </a:lnTo>
                  <a:lnTo>
                    <a:pt x="2859" y="4993"/>
                  </a:lnTo>
                  <a:lnTo>
                    <a:pt x="2760" y="5034"/>
                  </a:lnTo>
                  <a:lnTo>
                    <a:pt x="2659" y="5069"/>
                  </a:lnTo>
                  <a:lnTo>
                    <a:pt x="2607" y="5084"/>
                  </a:lnTo>
                  <a:lnTo>
                    <a:pt x="2556" y="5098"/>
                  </a:lnTo>
                  <a:lnTo>
                    <a:pt x="2503" y="5110"/>
                  </a:lnTo>
                  <a:lnTo>
                    <a:pt x="2451" y="5120"/>
                  </a:lnTo>
                  <a:lnTo>
                    <a:pt x="2398" y="5130"/>
                  </a:lnTo>
                  <a:lnTo>
                    <a:pt x="2344" y="5137"/>
                  </a:lnTo>
                  <a:lnTo>
                    <a:pt x="2290" y="5143"/>
                  </a:lnTo>
                  <a:lnTo>
                    <a:pt x="2236" y="5147"/>
                  </a:lnTo>
                  <a:lnTo>
                    <a:pt x="2181" y="5149"/>
                  </a:lnTo>
                  <a:lnTo>
                    <a:pt x="2126" y="5150"/>
                  </a:lnTo>
                  <a:lnTo>
                    <a:pt x="2071" y="5150"/>
                  </a:lnTo>
                  <a:lnTo>
                    <a:pt x="2017" y="5147"/>
                  </a:lnTo>
                  <a:lnTo>
                    <a:pt x="1962" y="5143"/>
                  </a:lnTo>
                  <a:lnTo>
                    <a:pt x="1909" y="5137"/>
                  </a:lnTo>
                  <a:lnTo>
                    <a:pt x="1855" y="5130"/>
                  </a:lnTo>
                  <a:lnTo>
                    <a:pt x="1802" y="5121"/>
                  </a:lnTo>
                  <a:lnTo>
                    <a:pt x="1749" y="5110"/>
                  </a:lnTo>
                  <a:lnTo>
                    <a:pt x="1697" y="5098"/>
                  </a:lnTo>
                  <a:lnTo>
                    <a:pt x="1645" y="5084"/>
                  </a:lnTo>
                  <a:lnTo>
                    <a:pt x="1594" y="5069"/>
                  </a:lnTo>
                  <a:lnTo>
                    <a:pt x="1493" y="5034"/>
                  </a:lnTo>
                  <a:lnTo>
                    <a:pt x="1394" y="4994"/>
                  </a:lnTo>
                  <a:lnTo>
                    <a:pt x="1298" y="4948"/>
                  </a:lnTo>
                  <a:lnTo>
                    <a:pt x="1203" y="4896"/>
                  </a:lnTo>
                  <a:lnTo>
                    <a:pt x="1112" y="4839"/>
                  </a:lnTo>
                  <a:lnTo>
                    <a:pt x="1023" y="4777"/>
                  </a:lnTo>
                  <a:lnTo>
                    <a:pt x="936" y="4710"/>
                  </a:lnTo>
                  <a:lnTo>
                    <a:pt x="853" y="4638"/>
                  </a:lnTo>
                  <a:lnTo>
                    <a:pt x="773" y="4561"/>
                  </a:lnTo>
                  <a:lnTo>
                    <a:pt x="696" y="4480"/>
                  </a:lnTo>
                  <a:lnTo>
                    <a:pt x="622" y="4395"/>
                  </a:lnTo>
                  <a:lnTo>
                    <a:pt x="552" y="4305"/>
                  </a:lnTo>
                  <a:lnTo>
                    <a:pt x="485" y="4212"/>
                  </a:lnTo>
                  <a:lnTo>
                    <a:pt x="422" y="4115"/>
                  </a:lnTo>
                  <a:lnTo>
                    <a:pt x="363" y="4014"/>
                  </a:lnTo>
                  <a:lnTo>
                    <a:pt x="308" y="3909"/>
                  </a:lnTo>
                  <a:lnTo>
                    <a:pt x="257" y="3801"/>
                  </a:lnTo>
                  <a:lnTo>
                    <a:pt x="210" y="3690"/>
                  </a:lnTo>
                  <a:lnTo>
                    <a:pt x="167" y="3576"/>
                  </a:lnTo>
                  <a:lnTo>
                    <a:pt x="129" y="3460"/>
                  </a:lnTo>
                  <a:lnTo>
                    <a:pt x="96" y="3340"/>
                  </a:lnTo>
                  <a:lnTo>
                    <a:pt x="67" y="3218"/>
                  </a:lnTo>
                  <a:lnTo>
                    <a:pt x="44" y="3094"/>
                  </a:lnTo>
                  <a:lnTo>
                    <a:pt x="25" y="2967"/>
                  </a:lnTo>
                  <a:lnTo>
                    <a:pt x="11" y="2838"/>
                  </a:lnTo>
                  <a:lnTo>
                    <a:pt x="3" y="2708"/>
                  </a:lnTo>
                  <a:lnTo>
                    <a:pt x="0" y="2575"/>
                  </a:lnTo>
                  <a:cubicBezTo>
                    <a:pt x="0" y="2566"/>
                    <a:pt x="5" y="2558"/>
                    <a:pt x="13" y="2553"/>
                  </a:cubicBezTo>
                  <a:cubicBezTo>
                    <a:pt x="21" y="2549"/>
                    <a:pt x="31" y="2549"/>
                    <a:pt x="39" y="2554"/>
                  </a:cubicBezTo>
                  <a:lnTo>
                    <a:pt x="40" y="2555"/>
                  </a:lnTo>
                  <a:close/>
                  <a:moveTo>
                    <a:pt x="11" y="2596"/>
                  </a:moveTo>
                  <a:lnTo>
                    <a:pt x="50" y="2574"/>
                  </a:lnTo>
                  <a:lnTo>
                    <a:pt x="53" y="2705"/>
                  </a:lnTo>
                  <a:lnTo>
                    <a:pt x="61" y="2833"/>
                  </a:lnTo>
                  <a:lnTo>
                    <a:pt x="74" y="2960"/>
                  </a:lnTo>
                  <a:lnTo>
                    <a:pt x="93" y="3084"/>
                  </a:lnTo>
                  <a:lnTo>
                    <a:pt x="116" y="3207"/>
                  </a:lnTo>
                  <a:lnTo>
                    <a:pt x="144" y="3327"/>
                  </a:lnTo>
                  <a:lnTo>
                    <a:pt x="177" y="3444"/>
                  </a:lnTo>
                  <a:lnTo>
                    <a:pt x="214" y="3559"/>
                  </a:lnTo>
                  <a:lnTo>
                    <a:pt x="256" y="3671"/>
                  </a:lnTo>
                  <a:lnTo>
                    <a:pt x="302" y="3780"/>
                  </a:lnTo>
                  <a:lnTo>
                    <a:pt x="352" y="3886"/>
                  </a:lnTo>
                  <a:lnTo>
                    <a:pt x="406" y="3988"/>
                  </a:lnTo>
                  <a:lnTo>
                    <a:pt x="464" y="4087"/>
                  </a:lnTo>
                  <a:lnTo>
                    <a:pt x="526" y="4183"/>
                  </a:lnTo>
                  <a:lnTo>
                    <a:pt x="591" y="4275"/>
                  </a:lnTo>
                  <a:lnTo>
                    <a:pt x="660" y="4362"/>
                  </a:lnTo>
                  <a:lnTo>
                    <a:pt x="732" y="4446"/>
                  </a:lnTo>
                  <a:lnTo>
                    <a:pt x="807" y="4525"/>
                  </a:lnTo>
                  <a:lnTo>
                    <a:pt x="886" y="4600"/>
                  </a:lnTo>
                  <a:lnTo>
                    <a:pt x="967" y="4670"/>
                  </a:lnTo>
                  <a:lnTo>
                    <a:pt x="1051" y="4736"/>
                  </a:lnTo>
                  <a:lnTo>
                    <a:pt x="1138" y="4796"/>
                  </a:lnTo>
                  <a:lnTo>
                    <a:pt x="1227" y="4852"/>
                  </a:lnTo>
                  <a:lnTo>
                    <a:pt x="1319" y="4902"/>
                  </a:lnTo>
                  <a:lnTo>
                    <a:pt x="1413" y="4948"/>
                  </a:lnTo>
                  <a:lnTo>
                    <a:pt x="1510" y="4987"/>
                  </a:lnTo>
                  <a:lnTo>
                    <a:pt x="1608" y="5021"/>
                  </a:lnTo>
                  <a:lnTo>
                    <a:pt x="1658" y="5036"/>
                  </a:lnTo>
                  <a:lnTo>
                    <a:pt x="1708" y="5049"/>
                  </a:lnTo>
                  <a:lnTo>
                    <a:pt x="1759" y="5061"/>
                  </a:lnTo>
                  <a:lnTo>
                    <a:pt x="1810" y="5071"/>
                  </a:lnTo>
                  <a:lnTo>
                    <a:pt x="1862" y="5080"/>
                  </a:lnTo>
                  <a:lnTo>
                    <a:pt x="1914" y="5087"/>
                  </a:lnTo>
                  <a:lnTo>
                    <a:pt x="1966" y="5093"/>
                  </a:lnTo>
                  <a:lnTo>
                    <a:pt x="2019" y="5097"/>
                  </a:lnTo>
                  <a:lnTo>
                    <a:pt x="2072" y="5100"/>
                  </a:lnTo>
                  <a:lnTo>
                    <a:pt x="2126" y="5100"/>
                  </a:lnTo>
                  <a:lnTo>
                    <a:pt x="2179" y="5099"/>
                  </a:lnTo>
                  <a:lnTo>
                    <a:pt x="2232" y="5097"/>
                  </a:lnTo>
                  <a:lnTo>
                    <a:pt x="2285" y="5093"/>
                  </a:lnTo>
                  <a:lnTo>
                    <a:pt x="2337" y="5087"/>
                  </a:lnTo>
                  <a:lnTo>
                    <a:pt x="2389" y="5080"/>
                  </a:lnTo>
                  <a:lnTo>
                    <a:pt x="2441" y="5071"/>
                  </a:lnTo>
                  <a:lnTo>
                    <a:pt x="2492" y="5061"/>
                  </a:lnTo>
                  <a:lnTo>
                    <a:pt x="2543" y="5050"/>
                  </a:lnTo>
                  <a:lnTo>
                    <a:pt x="2593" y="5036"/>
                  </a:lnTo>
                  <a:lnTo>
                    <a:pt x="2643" y="5022"/>
                  </a:lnTo>
                  <a:lnTo>
                    <a:pt x="2741" y="4988"/>
                  </a:lnTo>
                  <a:lnTo>
                    <a:pt x="2837" y="4948"/>
                  </a:lnTo>
                  <a:lnTo>
                    <a:pt x="2931" y="4903"/>
                  </a:lnTo>
                  <a:lnTo>
                    <a:pt x="3023" y="4853"/>
                  </a:lnTo>
                  <a:lnTo>
                    <a:pt x="3113" y="4797"/>
                  </a:lnTo>
                  <a:lnTo>
                    <a:pt x="3200" y="4736"/>
                  </a:lnTo>
                  <a:lnTo>
                    <a:pt x="3284" y="4671"/>
                  </a:lnTo>
                  <a:lnTo>
                    <a:pt x="3365" y="4601"/>
                  </a:lnTo>
                  <a:lnTo>
                    <a:pt x="3444" y="4526"/>
                  </a:lnTo>
                  <a:lnTo>
                    <a:pt x="3519" y="4447"/>
                  </a:lnTo>
                  <a:lnTo>
                    <a:pt x="3591" y="4363"/>
                  </a:lnTo>
                  <a:lnTo>
                    <a:pt x="3660" y="4275"/>
                  </a:lnTo>
                  <a:lnTo>
                    <a:pt x="3725" y="4184"/>
                  </a:lnTo>
                  <a:lnTo>
                    <a:pt x="3787" y="4089"/>
                  </a:lnTo>
                  <a:lnTo>
                    <a:pt x="3845" y="3990"/>
                  </a:lnTo>
                  <a:lnTo>
                    <a:pt x="3899" y="3887"/>
                  </a:lnTo>
                  <a:lnTo>
                    <a:pt x="3949" y="3781"/>
                  </a:lnTo>
                  <a:lnTo>
                    <a:pt x="3996" y="3672"/>
                  </a:lnTo>
                  <a:lnTo>
                    <a:pt x="4037" y="3560"/>
                  </a:lnTo>
                  <a:lnTo>
                    <a:pt x="4074" y="3446"/>
                  </a:lnTo>
                  <a:lnTo>
                    <a:pt x="4107" y="3328"/>
                  </a:lnTo>
                  <a:lnTo>
                    <a:pt x="4135" y="3208"/>
                  </a:lnTo>
                  <a:lnTo>
                    <a:pt x="4158" y="3086"/>
                  </a:lnTo>
                  <a:lnTo>
                    <a:pt x="4177" y="2961"/>
                  </a:lnTo>
                  <a:lnTo>
                    <a:pt x="4190" y="2835"/>
                  </a:lnTo>
                  <a:lnTo>
                    <a:pt x="4198" y="2706"/>
                  </a:lnTo>
                  <a:lnTo>
                    <a:pt x="4200" y="2575"/>
                  </a:lnTo>
                  <a:lnTo>
                    <a:pt x="4198" y="2445"/>
                  </a:lnTo>
                  <a:lnTo>
                    <a:pt x="4190" y="2317"/>
                  </a:lnTo>
                  <a:lnTo>
                    <a:pt x="4176" y="2190"/>
                  </a:lnTo>
                  <a:lnTo>
                    <a:pt x="4158" y="2066"/>
                  </a:lnTo>
                  <a:lnTo>
                    <a:pt x="4135" y="1943"/>
                  </a:lnTo>
                  <a:lnTo>
                    <a:pt x="4107" y="1823"/>
                  </a:lnTo>
                  <a:lnTo>
                    <a:pt x="4074" y="1706"/>
                  </a:lnTo>
                  <a:lnTo>
                    <a:pt x="4037" y="1591"/>
                  </a:lnTo>
                  <a:lnTo>
                    <a:pt x="3996" y="1479"/>
                  </a:lnTo>
                  <a:lnTo>
                    <a:pt x="3950" y="1370"/>
                  </a:lnTo>
                  <a:lnTo>
                    <a:pt x="3900" y="1265"/>
                  </a:lnTo>
                  <a:lnTo>
                    <a:pt x="3846" y="1162"/>
                  </a:lnTo>
                  <a:lnTo>
                    <a:pt x="3788" y="1063"/>
                  </a:lnTo>
                  <a:lnTo>
                    <a:pt x="3726" y="968"/>
                  </a:lnTo>
                  <a:lnTo>
                    <a:pt x="3661" y="876"/>
                  </a:lnTo>
                  <a:lnTo>
                    <a:pt x="3592" y="789"/>
                  </a:lnTo>
                  <a:lnTo>
                    <a:pt x="3520" y="705"/>
                  </a:lnTo>
                  <a:lnTo>
                    <a:pt x="3444" y="626"/>
                  </a:lnTo>
                  <a:lnTo>
                    <a:pt x="3366" y="551"/>
                  </a:lnTo>
                  <a:lnTo>
                    <a:pt x="3285" y="481"/>
                  </a:lnTo>
                  <a:lnTo>
                    <a:pt x="3201" y="415"/>
                  </a:lnTo>
                  <a:lnTo>
                    <a:pt x="3114" y="354"/>
                  </a:lnTo>
                  <a:lnTo>
                    <a:pt x="3024" y="299"/>
                  </a:lnTo>
                  <a:lnTo>
                    <a:pt x="2933" y="249"/>
                  </a:lnTo>
                  <a:lnTo>
                    <a:pt x="2838" y="203"/>
                  </a:lnTo>
                  <a:lnTo>
                    <a:pt x="2742" y="164"/>
                  </a:lnTo>
                  <a:lnTo>
                    <a:pt x="2644" y="130"/>
                  </a:lnTo>
                  <a:lnTo>
                    <a:pt x="2594" y="115"/>
                  </a:lnTo>
                  <a:lnTo>
                    <a:pt x="2544" y="102"/>
                  </a:lnTo>
                  <a:lnTo>
                    <a:pt x="2493" y="90"/>
                  </a:lnTo>
                  <a:lnTo>
                    <a:pt x="2441" y="80"/>
                  </a:lnTo>
                  <a:lnTo>
                    <a:pt x="2390" y="71"/>
                  </a:lnTo>
                  <a:lnTo>
                    <a:pt x="2338" y="64"/>
                  </a:lnTo>
                  <a:lnTo>
                    <a:pt x="2285" y="58"/>
                  </a:lnTo>
                  <a:lnTo>
                    <a:pt x="2233" y="54"/>
                  </a:lnTo>
                  <a:lnTo>
                    <a:pt x="2180" y="51"/>
                  </a:lnTo>
                  <a:lnTo>
                    <a:pt x="2126" y="50"/>
                  </a:lnTo>
                  <a:lnTo>
                    <a:pt x="2073" y="51"/>
                  </a:lnTo>
                  <a:lnTo>
                    <a:pt x="2020" y="54"/>
                  </a:lnTo>
                  <a:lnTo>
                    <a:pt x="1967" y="58"/>
                  </a:lnTo>
                  <a:lnTo>
                    <a:pt x="1915" y="63"/>
                  </a:lnTo>
                  <a:lnTo>
                    <a:pt x="1863" y="71"/>
                  </a:lnTo>
                  <a:lnTo>
                    <a:pt x="1811" y="79"/>
                  </a:lnTo>
                  <a:lnTo>
                    <a:pt x="1760" y="90"/>
                  </a:lnTo>
                  <a:lnTo>
                    <a:pt x="1709" y="101"/>
                  </a:lnTo>
                  <a:lnTo>
                    <a:pt x="1659" y="115"/>
                  </a:lnTo>
                  <a:lnTo>
                    <a:pt x="1609" y="129"/>
                  </a:lnTo>
                  <a:lnTo>
                    <a:pt x="1511" y="163"/>
                  </a:lnTo>
                  <a:lnTo>
                    <a:pt x="1415" y="203"/>
                  </a:lnTo>
                  <a:lnTo>
                    <a:pt x="1321" y="248"/>
                  </a:lnTo>
                  <a:lnTo>
                    <a:pt x="1229" y="298"/>
                  </a:lnTo>
                  <a:lnTo>
                    <a:pt x="1139" y="354"/>
                  </a:lnTo>
                  <a:lnTo>
                    <a:pt x="1052" y="414"/>
                  </a:lnTo>
                  <a:lnTo>
                    <a:pt x="968" y="480"/>
                  </a:lnTo>
                  <a:lnTo>
                    <a:pt x="887" y="550"/>
                  </a:lnTo>
                  <a:lnTo>
                    <a:pt x="808" y="625"/>
                  </a:lnTo>
                  <a:lnTo>
                    <a:pt x="733" y="704"/>
                  </a:lnTo>
                  <a:lnTo>
                    <a:pt x="661" y="788"/>
                  </a:lnTo>
                  <a:lnTo>
                    <a:pt x="592" y="875"/>
                  </a:lnTo>
                  <a:lnTo>
                    <a:pt x="526" y="967"/>
                  </a:lnTo>
                  <a:lnTo>
                    <a:pt x="465" y="1062"/>
                  </a:lnTo>
                  <a:lnTo>
                    <a:pt x="407" y="1161"/>
                  </a:lnTo>
                  <a:lnTo>
                    <a:pt x="353" y="1264"/>
                  </a:lnTo>
                  <a:lnTo>
                    <a:pt x="302" y="1370"/>
                  </a:lnTo>
                  <a:lnTo>
                    <a:pt x="256" y="1479"/>
                  </a:lnTo>
                  <a:lnTo>
                    <a:pt x="215" y="1591"/>
                  </a:lnTo>
                  <a:lnTo>
                    <a:pt x="178" y="1705"/>
                  </a:lnTo>
                  <a:lnTo>
                    <a:pt x="145" y="1823"/>
                  </a:lnTo>
                  <a:lnTo>
                    <a:pt x="117" y="1943"/>
                  </a:lnTo>
                  <a:lnTo>
                    <a:pt x="93" y="2065"/>
                  </a:lnTo>
                  <a:lnTo>
                    <a:pt x="75" y="2190"/>
                  </a:lnTo>
                  <a:lnTo>
                    <a:pt x="62" y="2316"/>
                  </a:lnTo>
                  <a:lnTo>
                    <a:pt x="54" y="2445"/>
                  </a:lnTo>
                  <a:lnTo>
                    <a:pt x="51" y="2576"/>
                  </a:lnTo>
                  <a:cubicBezTo>
                    <a:pt x="51" y="2585"/>
                    <a:pt x="46" y="2593"/>
                    <a:pt x="38" y="2598"/>
                  </a:cubicBezTo>
                  <a:cubicBezTo>
                    <a:pt x="29" y="2602"/>
                    <a:pt x="20" y="2601"/>
                    <a:pt x="12" y="2596"/>
                  </a:cubicBezTo>
                  <a:lnTo>
                    <a:pt x="11" y="2596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24" name="Freeform 100"/>
            <p:cNvSpPr>
              <a:spLocks noEditPoints="1"/>
            </p:cNvSpPr>
            <p:nvPr/>
          </p:nvSpPr>
          <p:spPr bwMode="auto">
            <a:xfrm>
              <a:off x="2494" y="3075"/>
              <a:ext cx="1009" cy="1135"/>
            </a:xfrm>
            <a:custGeom>
              <a:avLst/>
              <a:gdLst/>
              <a:ahLst/>
              <a:cxnLst>
                <a:cxn ang="0">
                  <a:pos x="27" y="2184"/>
                </a:cxn>
                <a:cxn ang="0">
                  <a:pos x="179" y="1575"/>
                </a:cxn>
                <a:cxn ang="0">
                  <a:pos x="452" y="1036"/>
                </a:cxn>
                <a:cxn ang="0">
                  <a:pos x="827" y="590"/>
                </a:cxn>
                <a:cxn ang="0">
                  <a:pos x="1288" y="255"/>
                </a:cxn>
                <a:cxn ang="0">
                  <a:pos x="1761" y="67"/>
                </a:cxn>
                <a:cxn ang="0">
                  <a:pos x="2042" y="14"/>
                </a:cxn>
                <a:cxn ang="0">
                  <a:pos x="2334" y="1"/>
                </a:cxn>
                <a:cxn ang="0">
                  <a:pos x="2622" y="30"/>
                </a:cxn>
                <a:cxn ang="0">
                  <a:pos x="2953" y="116"/>
                </a:cxn>
                <a:cxn ang="0">
                  <a:pos x="3456" y="374"/>
                </a:cxn>
                <a:cxn ang="0">
                  <a:pos x="3885" y="755"/>
                </a:cxn>
                <a:cxn ang="0">
                  <a:pos x="4222" y="1241"/>
                </a:cxn>
                <a:cxn ang="0">
                  <a:pos x="4448" y="1810"/>
                </a:cxn>
                <a:cxn ang="0">
                  <a:pos x="4547" y="2442"/>
                </a:cxn>
                <a:cxn ang="0">
                  <a:pos x="4505" y="3093"/>
                </a:cxn>
                <a:cxn ang="0">
                  <a:pos x="4327" y="3690"/>
                </a:cxn>
                <a:cxn ang="0">
                  <a:pos x="4033" y="4212"/>
                </a:cxn>
                <a:cxn ang="0">
                  <a:pos x="3639" y="4637"/>
                </a:cxn>
                <a:cxn ang="0">
                  <a:pos x="3163" y="4947"/>
                </a:cxn>
                <a:cxn ang="0">
                  <a:pos x="2735" y="5098"/>
                </a:cxn>
                <a:cxn ang="0">
                  <a:pos x="2451" y="5143"/>
                </a:cxn>
                <a:cxn ang="0">
                  <a:pos x="2159" y="5147"/>
                </a:cxn>
                <a:cxn ang="0">
                  <a:pos x="1873" y="5110"/>
                </a:cxn>
                <a:cxn ang="0">
                  <a:pos x="1493" y="4994"/>
                </a:cxn>
                <a:cxn ang="0">
                  <a:pos x="1003" y="4710"/>
                </a:cxn>
                <a:cxn ang="0">
                  <a:pos x="591" y="4306"/>
                </a:cxn>
                <a:cxn ang="0">
                  <a:pos x="275" y="3802"/>
                </a:cxn>
                <a:cxn ang="0">
                  <a:pos x="72" y="3219"/>
                </a:cxn>
                <a:cxn ang="0">
                  <a:pos x="0" y="2576"/>
                </a:cxn>
                <a:cxn ang="0">
                  <a:pos x="50" y="2574"/>
                </a:cxn>
                <a:cxn ang="0">
                  <a:pos x="120" y="3206"/>
                </a:cxn>
                <a:cxn ang="0">
                  <a:pos x="320" y="3779"/>
                </a:cxn>
                <a:cxn ang="0">
                  <a:pos x="629" y="4274"/>
                </a:cxn>
                <a:cxn ang="0">
                  <a:pos x="1033" y="4670"/>
                </a:cxn>
                <a:cxn ang="0">
                  <a:pos x="1511" y="4947"/>
                </a:cxn>
                <a:cxn ang="0">
                  <a:pos x="1882" y="5061"/>
                </a:cxn>
                <a:cxn ang="0">
                  <a:pos x="2161" y="5097"/>
                </a:cxn>
                <a:cxn ang="0">
                  <a:pos x="2446" y="5093"/>
                </a:cxn>
                <a:cxn ang="0">
                  <a:pos x="2723" y="5049"/>
                </a:cxn>
                <a:cxn ang="0">
                  <a:pos x="3140" y="4903"/>
                </a:cxn>
                <a:cxn ang="0">
                  <a:pos x="3606" y="4600"/>
                </a:cxn>
                <a:cxn ang="0">
                  <a:pos x="3992" y="4183"/>
                </a:cxn>
                <a:cxn ang="0">
                  <a:pos x="4281" y="3672"/>
                </a:cxn>
                <a:cxn ang="0">
                  <a:pos x="4456" y="3086"/>
                </a:cxn>
                <a:cxn ang="0">
                  <a:pos x="4497" y="2445"/>
                </a:cxn>
                <a:cxn ang="0">
                  <a:pos x="4401" y="1824"/>
                </a:cxn>
                <a:cxn ang="0">
                  <a:pos x="4178" y="1265"/>
                </a:cxn>
                <a:cxn ang="0">
                  <a:pos x="3848" y="789"/>
                </a:cxn>
                <a:cxn ang="0">
                  <a:pos x="3429" y="416"/>
                </a:cxn>
                <a:cxn ang="0">
                  <a:pos x="2937" y="164"/>
                </a:cxn>
                <a:cxn ang="0">
                  <a:pos x="2614" y="80"/>
                </a:cxn>
                <a:cxn ang="0">
                  <a:pos x="2334" y="51"/>
                </a:cxn>
                <a:cxn ang="0">
                  <a:pos x="2049" y="63"/>
                </a:cxn>
                <a:cxn ang="0">
                  <a:pos x="1774" y="115"/>
                </a:cxn>
                <a:cxn ang="0">
                  <a:pos x="1313" y="299"/>
                </a:cxn>
                <a:cxn ang="0">
                  <a:pos x="862" y="626"/>
                </a:cxn>
                <a:cxn ang="0">
                  <a:pos x="494" y="1063"/>
                </a:cxn>
                <a:cxn ang="0">
                  <a:pos x="226" y="1591"/>
                </a:cxn>
                <a:cxn ang="0">
                  <a:pos x="77" y="2190"/>
                </a:cxn>
                <a:cxn ang="0">
                  <a:pos x="15" y="2598"/>
                </a:cxn>
              </a:cxnLst>
              <a:rect l="0" t="0" r="r" b="b"/>
              <a:pathLst>
                <a:path w="4550" h="5150">
                  <a:moveTo>
                    <a:pt x="37" y="2553"/>
                  </a:moveTo>
                  <a:lnTo>
                    <a:pt x="1" y="2575"/>
                  </a:lnTo>
                  <a:lnTo>
                    <a:pt x="4" y="2444"/>
                  </a:lnTo>
                  <a:lnTo>
                    <a:pt x="13" y="2313"/>
                  </a:lnTo>
                  <a:lnTo>
                    <a:pt x="27" y="2184"/>
                  </a:lnTo>
                  <a:lnTo>
                    <a:pt x="47" y="2058"/>
                  </a:lnTo>
                  <a:lnTo>
                    <a:pt x="72" y="1933"/>
                  </a:lnTo>
                  <a:lnTo>
                    <a:pt x="103" y="1811"/>
                  </a:lnTo>
                  <a:lnTo>
                    <a:pt x="139" y="1692"/>
                  </a:lnTo>
                  <a:lnTo>
                    <a:pt x="179" y="1575"/>
                  </a:lnTo>
                  <a:lnTo>
                    <a:pt x="224" y="1461"/>
                  </a:lnTo>
                  <a:lnTo>
                    <a:pt x="275" y="1350"/>
                  </a:lnTo>
                  <a:lnTo>
                    <a:pt x="329" y="1242"/>
                  </a:lnTo>
                  <a:lnTo>
                    <a:pt x="388" y="1137"/>
                  </a:lnTo>
                  <a:lnTo>
                    <a:pt x="452" y="1036"/>
                  </a:lnTo>
                  <a:lnTo>
                    <a:pt x="519" y="939"/>
                  </a:lnTo>
                  <a:lnTo>
                    <a:pt x="591" y="846"/>
                  </a:lnTo>
                  <a:lnTo>
                    <a:pt x="666" y="756"/>
                  </a:lnTo>
                  <a:lnTo>
                    <a:pt x="745" y="671"/>
                  </a:lnTo>
                  <a:lnTo>
                    <a:pt x="827" y="590"/>
                  </a:lnTo>
                  <a:lnTo>
                    <a:pt x="913" y="513"/>
                  </a:lnTo>
                  <a:lnTo>
                    <a:pt x="1002" y="441"/>
                  </a:lnTo>
                  <a:lnTo>
                    <a:pt x="1095" y="374"/>
                  </a:lnTo>
                  <a:lnTo>
                    <a:pt x="1190" y="312"/>
                  </a:lnTo>
                  <a:lnTo>
                    <a:pt x="1288" y="255"/>
                  </a:lnTo>
                  <a:lnTo>
                    <a:pt x="1389" y="203"/>
                  </a:lnTo>
                  <a:lnTo>
                    <a:pt x="1492" y="157"/>
                  </a:lnTo>
                  <a:lnTo>
                    <a:pt x="1598" y="117"/>
                  </a:lnTo>
                  <a:lnTo>
                    <a:pt x="1706" y="82"/>
                  </a:lnTo>
                  <a:lnTo>
                    <a:pt x="1761" y="67"/>
                  </a:lnTo>
                  <a:lnTo>
                    <a:pt x="1816" y="53"/>
                  </a:lnTo>
                  <a:lnTo>
                    <a:pt x="1872" y="41"/>
                  </a:lnTo>
                  <a:lnTo>
                    <a:pt x="1929" y="30"/>
                  </a:lnTo>
                  <a:lnTo>
                    <a:pt x="1985" y="21"/>
                  </a:lnTo>
                  <a:lnTo>
                    <a:pt x="2042" y="14"/>
                  </a:lnTo>
                  <a:lnTo>
                    <a:pt x="2100" y="8"/>
                  </a:lnTo>
                  <a:lnTo>
                    <a:pt x="2158" y="4"/>
                  </a:lnTo>
                  <a:lnTo>
                    <a:pt x="2217" y="1"/>
                  </a:lnTo>
                  <a:lnTo>
                    <a:pt x="2276" y="0"/>
                  </a:lnTo>
                  <a:lnTo>
                    <a:pt x="2334" y="1"/>
                  </a:lnTo>
                  <a:lnTo>
                    <a:pt x="2393" y="4"/>
                  </a:lnTo>
                  <a:lnTo>
                    <a:pt x="2451" y="8"/>
                  </a:lnTo>
                  <a:lnTo>
                    <a:pt x="2508" y="14"/>
                  </a:lnTo>
                  <a:lnTo>
                    <a:pt x="2566" y="21"/>
                  </a:lnTo>
                  <a:lnTo>
                    <a:pt x="2622" y="30"/>
                  </a:lnTo>
                  <a:lnTo>
                    <a:pt x="2679" y="41"/>
                  </a:lnTo>
                  <a:lnTo>
                    <a:pt x="2735" y="53"/>
                  </a:lnTo>
                  <a:lnTo>
                    <a:pt x="2790" y="66"/>
                  </a:lnTo>
                  <a:lnTo>
                    <a:pt x="2845" y="82"/>
                  </a:lnTo>
                  <a:lnTo>
                    <a:pt x="2953" y="116"/>
                  </a:lnTo>
                  <a:lnTo>
                    <a:pt x="3058" y="157"/>
                  </a:lnTo>
                  <a:lnTo>
                    <a:pt x="3162" y="203"/>
                  </a:lnTo>
                  <a:lnTo>
                    <a:pt x="3263" y="255"/>
                  </a:lnTo>
                  <a:lnTo>
                    <a:pt x="3361" y="312"/>
                  </a:lnTo>
                  <a:lnTo>
                    <a:pt x="3456" y="374"/>
                  </a:lnTo>
                  <a:lnTo>
                    <a:pt x="3549" y="441"/>
                  </a:lnTo>
                  <a:lnTo>
                    <a:pt x="3638" y="513"/>
                  </a:lnTo>
                  <a:lnTo>
                    <a:pt x="3724" y="589"/>
                  </a:lnTo>
                  <a:lnTo>
                    <a:pt x="3806" y="670"/>
                  </a:lnTo>
                  <a:lnTo>
                    <a:pt x="3885" y="755"/>
                  </a:lnTo>
                  <a:lnTo>
                    <a:pt x="3960" y="845"/>
                  </a:lnTo>
                  <a:lnTo>
                    <a:pt x="4032" y="938"/>
                  </a:lnTo>
                  <a:lnTo>
                    <a:pt x="4099" y="1035"/>
                  </a:lnTo>
                  <a:lnTo>
                    <a:pt x="4163" y="1136"/>
                  </a:lnTo>
                  <a:lnTo>
                    <a:pt x="4222" y="1241"/>
                  </a:lnTo>
                  <a:lnTo>
                    <a:pt x="4277" y="1348"/>
                  </a:lnTo>
                  <a:lnTo>
                    <a:pt x="4327" y="1459"/>
                  </a:lnTo>
                  <a:lnTo>
                    <a:pt x="4372" y="1573"/>
                  </a:lnTo>
                  <a:lnTo>
                    <a:pt x="4413" y="1690"/>
                  </a:lnTo>
                  <a:lnTo>
                    <a:pt x="4448" y="1810"/>
                  </a:lnTo>
                  <a:lnTo>
                    <a:pt x="4479" y="1932"/>
                  </a:lnTo>
                  <a:lnTo>
                    <a:pt x="4504" y="2056"/>
                  </a:lnTo>
                  <a:lnTo>
                    <a:pt x="4524" y="2183"/>
                  </a:lnTo>
                  <a:lnTo>
                    <a:pt x="4539" y="2311"/>
                  </a:lnTo>
                  <a:lnTo>
                    <a:pt x="4547" y="2442"/>
                  </a:lnTo>
                  <a:lnTo>
                    <a:pt x="4550" y="2574"/>
                  </a:lnTo>
                  <a:lnTo>
                    <a:pt x="4548" y="2707"/>
                  </a:lnTo>
                  <a:lnTo>
                    <a:pt x="4539" y="2838"/>
                  </a:lnTo>
                  <a:lnTo>
                    <a:pt x="4525" y="2967"/>
                  </a:lnTo>
                  <a:lnTo>
                    <a:pt x="4505" y="3093"/>
                  </a:lnTo>
                  <a:lnTo>
                    <a:pt x="4480" y="3218"/>
                  </a:lnTo>
                  <a:lnTo>
                    <a:pt x="4449" y="3340"/>
                  </a:lnTo>
                  <a:lnTo>
                    <a:pt x="4413" y="3459"/>
                  </a:lnTo>
                  <a:lnTo>
                    <a:pt x="4373" y="3576"/>
                  </a:lnTo>
                  <a:lnTo>
                    <a:pt x="4327" y="3690"/>
                  </a:lnTo>
                  <a:lnTo>
                    <a:pt x="4277" y="3801"/>
                  </a:lnTo>
                  <a:lnTo>
                    <a:pt x="4223" y="3909"/>
                  </a:lnTo>
                  <a:lnTo>
                    <a:pt x="4163" y="4014"/>
                  </a:lnTo>
                  <a:lnTo>
                    <a:pt x="4100" y="4115"/>
                  </a:lnTo>
                  <a:lnTo>
                    <a:pt x="4033" y="4212"/>
                  </a:lnTo>
                  <a:lnTo>
                    <a:pt x="3961" y="4305"/>
                  </a:lnTo>
                  <a:lnTo>
                    <a:pt x="3886" y="4395"/>
                  </a:lnTo>
                  <a:lnTo>
                    <a:pt x="3807" y="4480"/>
                  </a:lnTo>
                  <a:lnTo>
                    <a:pt x="3725" y="4561"/>
                  </a:lnTo>
                  <a:lnTo>
                    <a:pt x="3639" y="4637"/>
                  </a:lnTo>
                  <a:lnTo>
                    <a:pt x="3550" y="4709"/>
                  </a:lnTo>
                  <a:lnTo>
                    <a:pt x="3457" y="4776"/>
                  </a:lnTo>
                  <a:lnTo>
                    <a:pt x="3362" y="4839"/>
                  </a:lnTo>
                  <a:lnTo>
                    <a:pt x="3264" y="4896"/>
                  </a:lnTo>
                  <a:lnTo>
                    <a:pt x="3163" y="4947"/>
                  </a:lnTo>
                  <a:lnTo>
                    <a:pt x="3060" y="4994"/>
                  </a:lnTo>
                  <a:lnTo>
                    <a:pt x="2954" y="5034"/>
                  </a:lnTo>
                  <a:lnTo>
                    <a:pt x="2846" y="5069"/>
                  </a:lnTo>
                  <a:lnTo>
                    <a:pt x="2791" y="5084"/>
                  </a:lnTo>
                  <a:lnTo>
                    <a:pt x="2735" y="5098"/>
                  </a:lnTo>
                  <a:lnTo>
                    <a:pt x="2679" y="5110"/>
                  </a:lnTo>
                  <a:lnTo>
                    <a:pt x="2623" y="5121"/>
                  </a:lnTo>
                  <a:lnTo>
                    <a:pt x="2566" y="5130"/>
                  </a:lnTo>
                  <a:lnTo>
                    <a:pt x="2509" y="5137"/>
                  </a:lnTo>
                  <a:lnTo>
                    <a:pt x="2451" y="5143"/>
                  </a:lnTo>
                  <a:lnTo>
                    <a:pt x="2393" y="5147"/>
                  </a:lnTo>
                  <a:lnTo>
                    <a:pt x="2335" y="5149"/>
                  </a:lnTo>
                  <a:lnTo>
                    <a:pt x="2276" y="5150"/>
                  </a:lnTo>
                  <a:lnTo>
                    <a:pt x="2218" y="5150"/>
                  </a:lnTo>
                  <a:lnTo>
                    <a:pt x="2159" y="5147"/>
                  </a:lnTo>
                  <a:lnTo>
                    <a:pt x="2101" y="5143"/>
                  </a:lnTo>
                  <a:lnTo>
                    <a:pt x="2043" y="5137"/>
                  </a:lnTo>
                  <a:lnTo>
                    <a:pt x="1986" y="5130"/>
                  </a:lnTo>
                  <a:lnTo>
                    <a:pt x="1929" y="5121"/>
                  </a:lnTo>
                  <a:lnTo>
                    <a:pt x="1873" y="5110"/>
                  </a:lnTo>
                  <a:lnTo>
                    <a:pt x="1817" y="5098"/>
                  </a:lnTo>
                  <a:lnTo>
                    <a:pt x="1762" y="5084"/>
                  </a:lnTo>
                  <a:lnTo>
                    <a:pt x="1707" y="5069"/>
                  </a:lnTo>
                  <a:lnTo>
                    <a:pt x="1599" y="5035"/>
                  </a:lnTo>
                  <a:lnTo>
                    <a:pt x="1493" y="4994"/>
                  </a:lnTo>
                  <a:lnTo>
                    <a:pt x="1390" y="4948"/>
                  </a:lnTo>
                  <a:lnTo>
                    <a:pt x="1289" y="4896"/>
                  </a:lnTo>
                  <a:lnTo>
                    <a:pt x="1191" y="4839"/>
                  </a:lnTo>
                  <a:lnTo>
                    <a:pt x="1096" y="4777"/>
                  </a:lnTo>
                  <a:lnTo>
                    <a:pt x="1003" y="4710"/>
                  </a:lnTo>
                  <a:lnTo>
                    <a:pt x="914" y="4638"/>
                  </a:lnTo>
                  <a:lnTo>
                    <a:pt x="828" y="4562"/>
                  </a:lnTo>
                  <a:lnTo>
                    <a:pt x="745" y="4481"/>
                  </a:lnTo>
                  <a:lnTo>
                    <a:pt x="666" y="4395"/>
                  </a:lnTo>
                  <a:lnTo>
                    <a:pt x="591" y="4306"/>
                  </a:lnTo>
                  <a:lnTo>
                    <a:pt x="520" y="4213"/>
                  </a:lnTo>
                  <a:lnTo>
                    <a:pt x="452" y="4115"/>
                  </a:lnTo>
                  <a:lnTo>
                    <a:pt x="389" y="4014"/>
                  </a:lnTo>
                  <a:lnTo>
                    <a:pt x="330" y="3910"/>
                  </a:lnTo>
                  <a:lnTo>
                    <a:pt x="275" y="3802"/>
                  </a:lnTo>
                  <a:lnTo>
                    <a:pt x="225" y="3691"/>
                  </a:lnTo>
                  <a:lnTo>
                    <a:pt x="179" y="3577"/>
                  </a:lnTo>
                  <a:lnTo>
                    <a:pt x="138" y="3460"/>
                  </a:lnTo>
                  <a:lnTo>
                    <a:pt x="103" y="3341"/>
                  </a:lnTo>
                  <a:lnTo>
                    <a:pt x="72" y="3219"/>
                  </a:lnTo>
                  <a:lnTo>
                    <a:pt x="46" y="3094"/>
                  </a:lnTo>
                  <a:lnTo>
                    <a:pt x="26" y="2967"/>
                  </a:lnTo>
                  <a:lnTo>
                    <a:pt x="12" y="2838"/>
                  </a:lnTo>
                  <a:lnTo>
                    <a:pt x="3" y="2708"/>
                  </a:lnTo>
                  <a:lnTo>
                    <a:pt x="0" y="2576"/>
                  </a:lnTo>
                  <a:cubicBezTo>
                    <a:pt x="0" y="2567"/>
                    <a:pt x="4" y="2559"/>
                    <a:pt x="12" y="2554"/>
                  </a:cubicBezTo>
                  <a:cubicBezTo>
                    <a:pt x="19" y="2549"/>
                    <a:pt x="28" y="2549"/>
                    <a:pt x="36" y="2553"/>
                  </a:cubicBezTo>
                  <a:lnTo>
                    <a:pt x="37" y="2553"/>
                  </a:lnTo>
                  <a:close/>
                  <a:moveTo>
                    <a:pt x="14" y="2597"/>
                  </a:moveTo>
                  <a:lnTo>
                    <a:pt x="50" y="2574"/>
                  </a:lnTo>
                  <a:lnTo>
                    <a:pt x="53" y="2705"/>
                  </a:lnTo>
                  <a:lnTo>
                    <a:pt x="62" y="2833"/>
                  </a:lnTo>
                  <a:lnTo>
                    <a:pt x="76" y="2960"/>
                  </a:lnTo>
                  <a:lnTo>
                    <a:pt x="95" y="3084"/>
                  </a:lnTo>
                  <a:lnTo>
                    <a:pt x="120" y="3206"/>
                  </a:lnTo>
                  <a:lnTo>
                    <a:pt x="150" y="3326"/>
                  </a:lnTo>
                  <a:lnTo>
                    <a:pt x="186" y="3444"/>
                  </a:lnTo>
                  <a:lnTo>
                    <a:pt x="225" y="3558"/>
                  </a:lnTo>
                  <a:lnTo>
                    <a:pt x="270" y="3670"/>
                  </a:lnTo>
                  <a:lnTo>
                    <a:pt x="320" y="3779"/>
                  </a:lnTo>
                  <a:lnTo>
                    <a:pt x="373" y="3885"/>
                  </a:lnTo>
                  <a:lnTo>
                    <a:pt x="431" y="3988"/>
                  </a:lnTo>
                  <a:lnTo>
                    <a:pt x="493" y="4087"/>
                  </a:lnTo>
                  <a:lnTo>
                    <a:pt x="559" y="4182"/>
                  </a:lnTo>
                  <a:lnTo>
                    <a:pt x="629" y="4274"/>
                  </a:lnTo>
                  <a:lnTo>
                    <a:pt x="703" y="4361"/>
                  </a:lnTo>
                  <a:lnTo>
                    <a:pt x="780" y="4445"/>
                  </a:lnTo>
                  <a:lnTo>
                    <a:pt x="861" y="4525"/>
                  </a:lnTo>
                  <a:lnTo>
                    <a:pt x="945" y="4599"/>
                  </a:lnTo>
                  <a:lnTo>
                    <a:pt x="1033" y="4670"/>
                  </a:lnTo>
                  <a:lnTo>
                    <a:pt x="1123" y="4735"/>
                  </a:lnTo>
                  <a:lnTo>
                    <a:pt x="1216" y="4796"/>
                  </a:lnTo>
                  <a:lnTo>
                    <a:pt x="1312" y="4852"/>
                  </a:lnTo>
                  <a:lnTo>
                    <a:pt x="1410" y="4902"/>
                  </a:lnTo>
                  <a:lnTo>
                    <a:pt x="1511" y="4947"/>
                  </a:lnTo>
                  <a:lnTo>
                    <a:pt x="1614" y="4987"/>
                  </a:lnTo>
                  <a:lnTo>
                    <a:pt x="1720" y="5021"/>
                  </a:lnTo>
                  <a:lnTo>
                    <a:pt x="1774" y="5036"/>
                  </a:lnTo>
                  <a:lnTo>
                    <a:pt x="1828" y="5049"/>
                  </a:lnTo>
                  <a:lnTo>
                    <a:pt x="1882" y="5061"/>
                  </a:lnTo>
                  <a:lnTo>
                    <a:pt x="1937" y="5071"/>
                  </a:lnTo>
                  <a:lnTo>
                    <a:pt x="1993" y="5080"/>
                  </a:lnTo>
                  <a:lnTo>
                    <a:pt x="2048" y="5087"/>
                  </a:lnTo>
                  <a:lnTo>
                    <a:pt x="2105" y="5093"/>
                  </a:lnTo>
                  <a:lnTo>
                    <a:pt x="2161" y="5097"/>
                  </a:lnTo>
                  <a:lnTo>
                    <a:pt x="2218" y="5100"/>
                  </a:lnTo>
                  <a:lnTo>
                    <a:pt x="2276" y="5100"/>
                  </a:lnTo>
                  <a:lnTo>
                    <a:pt x="2333" y="5099"/>
                  </a:lnTo>
                  <a:lnTo>
                    <a:pt x="2390" y="5097"/>
                  </a:lnTo>
                  <a:lnTo>
                    <a:pt x="2446" y="5093"/>
                  </a:lnTo>
                  <a:lnTo>
                    <a:pt x="2503" y="5087"/>
                  </a:lnTo>
                  <a:lnTo>
                    <a:pt x="2558" y="5080"/>
                  </a:lnTo>
                  <a:lnTo>
                    <a:pt x="2614" y="5071"/>
                  </a:lnTo>
                  <a:lnTo>
                    <a:pt x="2669" y="5061"/>
                  </a:lnTo>
                  <a:lnTo>
                    <a:pt x="2723" y="5049"/>
                  </a:lnTo>
                  <a:lnTo>
                    <a:pt x="2777" y="5036"/>
                  </a:lnTo>
                  <a:lnTo>
                    <a:pt x="2831" y="5021"/>
                  </a:lnTo>
                  <a:lnTo>
                    <a:pt x="2936" y="4987"/>
                  </a:lnTo>
                  <a:lnTo>
                    <a:pt x="3039" y="4948"/>
                  </a:lnTo>
                  <a:lnTo>
                    <a:pt x="3140" y="4903"/>
                  </a:lnTo>
                  <a:lnTo>
                    <a:pt x="3239" y="4852"/>
                  </a:lnTo>
                  <a:lnTo>
                    <a:pt x="3335" y="4797"/>
                  </a:lnTo>
                  <a:lnTo>
                    <a:pt x="3428" y="4736"/>
                  </a:lnTo>
                  <a:lnTo>
                    <a:pt x="3518" y="4671"/>
                  </a:lnTo>
                  <a:lnTo>
                    <a:pt x="3606" y="4600"/>
                  </a:lnTo>
                  <a:lnTo>
                    <a:pt x="3690" y="4525"/>
                  </a:lnTo>
                  <a:lnTo>
                    <a:pt x="3770" y="4446"/>
                  </a:lnTo>
                  <a:lnTo>
                    <a:pt x="3848" y="4362"/>
                  </a:lnTo>
                  <a:lnTo>
                    <a:pt x="3922" y="4275"/>
                  </a:lnTo>
                  <a:lnTo>
                    <a:pt x="3992" y="4183"/>
                  </a:lnTo>
                  <a:lnTo>
                    <a:pt x="4058" y="4088"/>
                  </a:lnTo>
                  <a:lnTo>
                    <a:pt x="4120" y="3989"/>
                  </a:lnTo>
                  <a:lnTo>
                    <a:pt x="4178" y="3886"/>
                  </a:lnTo>
                  <a:lnTo>
                    <a:pt x="4232" y="3781"/>
                  </a:lnTo>
                  <a:lnTo>
                    <a:pt x="4281" y="3672"/>
                  </a:lnTo>
                  <a:lnTo>
                    <a:pt x="4326" y="3560"/>
                  </a:lnTo>
                  <a:lnTo>
                    <a:pt x="4366" y="3445"/>
                  </a:lnTo>
                  <a:lnTo>
                    <a:pt x="4400" y="3328"/>
                  </a:lnTo>
                  <a:lnTo>
                    <a:pt x="4431" y="3208"/>
                  </a:lnTo>
                  <a:lnTo>
                    <a:pt x="4456" y="3086"/>
                  </a:lnTo>
                  <a:lnTo>
                    <a:pt x="4475" y="2961"/>
                  </a:lnTo>
                  <a:lnTo>
                    <a:pt x="4490" y="2835"/>
                  </a:lnTo>
                  <a:lnTo>
                    <a:pt x="4498" y="2706"/>
                  </a:lnTo>
                  <a:lnTo>
                    <a:pt x="4500" y="2575"/>
                  </a:lnTo>
                  <a:lnTo>
                    <a:pt x="4497" y="2445"/>
                  </a:lnTo>
                  <a:lnTo>
                    <a:pt x="4489" y="2317"/>
                  </a:lnTo>
                  <a:lnTo>
                    <a:pt x="4475" y="2191"/>
                  </a:lnTo>
                  <a:lnTo>
                    <a:pt x="4455" y="2066"/>
                  </a:lnTo>
                  <a:lnTo>
                    <a:pt x="4430" y="1944"/>
                  </a:lnTo>
                  <a:lnTo>
                    <a:pt x="4401" y="1824"/>
                  </a:lnTo>
                  <a:lnTo>
                    <a:pt x="4365" y="1707"/>
                  </a:lnTo>
                  <a:lnTo>
                    <a:pt x="4325" y="1592"/>
                  </a:lnTo>
                  <a:lnTo>
                    <a:pt x="4281" y="1480"/>
                  </a:lnTo>
                  <a:lnTo>
                    <a:pt x="4232" y="1371"/>
                  </a:lnTo>
                  <a:lnTo>
                    <a:pt x="4178" y="1265"/>
                  </a:lnTo>
                  <a:lnTo>
                    <a:pt x="4120" y="1163"/>
                  </a:lnTo>
                  <a:lnTo>
                    <a:pt x="4058" y="1064"/>
                  </a:lnTo>
                  <a:lnTo>
                    <a:pt x="3992" y="968"/>
                  </a:lnTo>
                  <a:lnTo>
                    <a:pt x="3922" y="877"/>
                  </a:lnTo>
                  <a:lnTo>
                    <a:pt x="3848" y="789"/>
                  </a:lnTo>
                  <a:lnTo>
                    <a:pt x="3771" y="706"/>
                  </a:lnTo>
                  <a:lnTo>
                    <a:pt x="3690" y="626"/>
                  </a:lnTo>
                  <a:lnTo>
                    <a:pt x="3606" y="551"/>
                  </a:lnTo>
                  <a:lnTo>
                    <a:pt x="3519" y="481"/>
                  </a:lnTo>
                  <a:lnTo>
                    <a:pt x="3429" y="416"/>
                  </a:lnTo>
                  <a:lnTo>
                    <a:pt x="3336" y="355"/>
                  </a:lnTo>
                  <a:lnTo>
                    <a:pt x="3240" y="299"/>
                  </a:lnTo>
                  <a:lnTo>
                    <a:pt x="3142" y="249"/>
                  </a:lnTo>
                  <a:lnTo>
                    <a:pt x="3041" y="204"/>
                  </a:lnTo>
                  <a:lnTo>
                    <a:pt x="2937" y="164"/>
                  </a:lnTo>
                  <a:lnTo>
                    <a:pt x="2832" y="130"/>
                  </a:lnTo>
                  <a:lnTo>
                    <a:pt x="2778" y="115"/>
                  </a:lnTo>
                  <a:lnTo>
                    <a:pt x="2724" y="102"/>
                  </a:lnTo>
                  <a:lnTo>
                    <a:pt x="2670" y="90"/>
                  </a:lnTo>
                  <a:lnTo>
                    <a:pt x="2614" y="80"/>
                  </a:lnTo>
                  <a:lnTo>
                    <a:pt x="2559" y="71"/>
                  </a:lnTo>
                  <a:lnTo>
                    <a:pt x="2503" y="64"/>
                  </a:lnTo>
                  <a:lnTo>
                    <a:pt x="2447" y="58"/>
                  </a:lnTo>
                  <a:lnTo>
                    <a:pt x="2391" y="54"/>
                  </a:lnTo>
                  <a:lnTo>
                    <a:pt x="2334" y="51"/>
                  </a:lnTo>
                  <a:lnTo>
                    <a:pt x="2276" y="50"/>
                  </a:lnTo>
                  <a:lnTo>
                    <a:pt x="2219" y="51"/>
                  </a:lnTo>
                  <a:lnTo>
                    <a:pt x="2162" y="54"/>
                  </a:lnTo>
                  <a:lnTo>
                    <a:pt x="2105" y="58"/>
                  </a:lnTo>
                  <a:lnTo>
                    <a:pt x="2049" y="63"/>
                  </a:lnTo>
                  <a:lnTo>
                    <a:pt x="1993" y="71"/>
                  </a:lnTo>
                  <a:lnTo>
                    <a:pt x="1938" y="79"/>
                  </a:lnTo>
                  <a:lnTo>
                    <a:pt x="1883" y="90"/>
                  </a:lnTo>
                  <a:lnTo>
                    <a:pt x="1828" y="101"/>
                  </a:lnTo>
                  <a:lnTo>
                    <a:pt x="1774" y="115"/>
                  </a:lnTo>
                  <a:lnTo>
                    <a:pt x="1721" y="130"/>
                  </a:lnTo>
                  <a:lnTo>
                    <a:pt x="1616" y="163"/>
                  </a:lnTo>
                  <a:lnTo>
                    <a:pt x="1512" y="203"/>
                  </a:lnTo>
                  <a:lnTo>
                    <a:pt x="1411" y="248"/>
                  </a:lnTo>
                  <a:lnTo>
                    <a:pt x="1313" y="299"/>
                  </a:lnTo>
                  <a:lnTo>
                    <a:pt x="1217" y="354"/>
                  </a:lnTo>
                  <a:lnTo>
                    <a:pt x="1124" y="415"/>
                  </a:lnTo>
                  <a:lnTo>
                    <a:pt x="1034" y="480"/>
                  </a:lnTo>
                  <a:lnTo>
                    <a:pt x="946" y="551"/>
                  </a:lnTo>
                  <a:lnTo>
                    <a:pt x="862" y="626"/>
                  </a:lnTo>
                  <a:lnTo>
                    <a:pt x="781" y="705"/>
                  </a:lnTo>
                  <a:lnTo>
                    <a:pt x="704" y="789"/>
                  </a:lnTo>
                  <a:lnTo>
                    <a:pt x="630" y="876"/>
                  </a:lnTo>
                  <a:lnTo>
                    <a:pt x="560" y="968"/>
                  </a:lnTo>
                  <a:lnTo>
                    <a:pt x="494" y="1063"/>
                  </a:lnTo>
                  <a:lnTo>
                    <a:pt x="432" y="1162"/>
                  </a:lnTo>
                  <a:lnTo>
                    <a:pt x="374" y="1265"/>
                  </a:lnTo>
                  <a:lnTo>
                    <a:pt x="320" y="1370"/>
                  </a:lnTo>
                  <a:lnTo>
                    <a:pt x="271" y="1479"/>
                  </a:lnTo>
                  <a:lnTo>
                    <a:pt x="226" y="1591"/>
                  </a:lnTo>
                  <a:lnTo>
                    <a:pt x="186" y="1706"/>
                  </a:lnTo>
                  <a:lnTo>
                    <a:pt x="151" y="1823"/>
                  </a:lnTo>
                  <a:lnTo>
                    <a:pt x="121" y="1943"/>
                  </a:lnTo>
                  <a:lnTo>
                    <a:pt x="96" y="2065"/>
                  </a:lnTo>
                  <a:lnTo>
                    <a:pt x="77" y="2190"/>
                  </a:lnTo>
                  <a:lnTo>
                    <a:pt x="62" y="2316"/>
                  </a:lnTo>
                  <a:lnTo>
                    <a:pt x="54" y="2445"/>
                  </a:lnTo>
                  <a:lnTo>
                    <a:pt x="51" y="2576"/>
                  </a:lnTo>
                  <a:cubicBezTo>
                    <a:pt x="51" y="2585"/>
                    <a:pt x="46" y="2592"/>
                    <a:pt x="39" y="2597"/>
                  </a:cubicBezTo>
                  <a:cubicBezTo>
                    <a:pt x="32" y="2601"/>
                    <a:pt x="22" y="2602"/>
                    <a:pt x="15" y="2598"/>
                  </a:cubicBezTo>
                  <a:lnTo>
                    <a:pt x="14" y="259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25" name="Freeform 101"/>
            <p:cNvSpPr>
              <a:spLocks noEditPoints="1"/>
            </p:cNvSpPr>
            <p:nvPr/>
          </p:nvSpPr>
          <p:spPr bwMode="auto">
            <a:xfrm>
              <a:off x="3692" y="2612"/>
              <a:ext cx="943" cy="1135"/>
            </a:xfrm>
            <a:custGeom>
              <a:avLst/>
              <a:gdLst/>
              <a:ahLst/>
              <a:cxnLst>
                <a:cxn ang="0">
                  <a:pos x="25" y="2185"/>
                </a:cxn>
                <a:cxn ang="0">
                  <a:pos x="167" y="1575"/>
                </a:cxn>
                <a:cxn ang="0">
                  <a:pos x="422" y="1037"/>
                </a:cxn>
                <a:cxn ang="0">
                  <a:pos x="772" y="590"/>
                </a:cxn>
                <a:cxn ang="0">
                  <a:pos x="1202" y="256"/>
                </a:cxn>
                <a:cxn ang="0">
                  <a:pos x="1645" y="67"/>
                </a:cxn>
                <a:cxn ang="0">
                  <a:pos x="1908" y="14"/>
                </a:cxn>
                <a:cxn ang="0">
                  <a:pos x="2181" y="1"/>
                </a:cxn>
                <a:cxn ang="0">
                  <a:pos x="2450" y="30"/>
                </a:cxn>
                <a:cxn ang="0">
                  <a:pos x="2759" y="117"/>
                </a:cxn>
                <a:cxn ang="0">
                  <a:pos x="3229" y="374"/>
                </a:cxn>
                <a:cxn ang="0">
                  <a:pos x="3630" y="756"/>
                </a:cxn>
                <a:cxn ang="0">
                  <a:pos x="3944" y="1241"/>
                </a:cxn>
                <a:cxn ang="0">
                  <a:pos x="4155" y="1810"/>
                </a:cxn>
                <a:cxn ang="0">
                  <a:pos x="4248" y="2442"/>
                </a:cxn>
                <a:cxn ang="0">
                  <a:pos x="4208" y="3093"/>
                </a:cxn>
                <a:cxn ang="0">
                  <a:pos x="4042" y="3690"/>
                </a:cxn>
                <a:cxn ang="0">
                  <a:pos x="3767" y="4211"/>
                </a:cxn>
                <a:cxn ang="0">
                  <a:pos x="3400" y="4637"/>
                </a:cxn>
                <a:cxn ang="0">
                  <a:pos x="2955" y="4947"/>
                </a:cxn>
                <a:cxn ang="0">
                  <a:pos x="2556" y="5098"/>
                </a:cxn>
                <a:cxn ang="0">
                  <a:pos x="2290" y="5143"/>
                </a:cxn>
                <a:cxn ang="0">
                  <a:pos x="2017" y="5147"/>
                </a:cxn>
                <a:cxn ang="0">
                  <a:pos x="1749" y="5110"/>
                </a:cxn>
                <a:cxn ang="0">
                  <a:pos x="1394" y="4994"/>
                </a:cxn>
                <a:cxn ang="0">
                  <a:pos x="936" y="4710"/>
                </a:cxn>
                <a:cxn ang="0">
                  <a:pos x="552" y="4305"/>
                </a:cxn>
                <a:cxn ang="0">
                  <a:pos x="257" y="3801"/>
                </a:cxn>
                <a:cxn ang="0">
                  <a:pos x="67" y="3218"/>
                </a:cxn>
                <a:cxn ang="0">
                  <a:pos x="0" y="2575"/>
                </a:cxn>
                <a:cxn ang="0">
                  <a:pos x="50" y="2574"/>
                </a:cxn>
                <a:cxn ang="0">
                  <a:pos x="116" y="3207"/>
                </a:cxn>
                <a:cxn ang="0">
                  <a:pos x="302" y="3780"/>
                </a:cxn>
                <a:cxn ang="0">
                  <a:pos x="591" y="4275"/>
                </a:cxn>
                <a:cxn ang="0">
                  <a:pos x="967" y="4670"/>
                </a:cxn>
                <a:cxn ang="0">
                  <a:pos x="1413" y="4948"/>
                </a:cxn>
                <a:cxn ang="0">
                  <a:pos x="1759" y="5061"/>
                </a:cxn>
                <a:cxn ang="0">
                  <a:pos x="2019" y="5097"/>
                </a:cxn>
                <a:cxn ang="0">
                  <a:pos x="2285" y="5093"/>
                </a:cxn>
                <a:cxn ang="0">
                  <a:pos x="2543" y="5050"/>
                </a:cxn>
                <a:cxn ang="0">
                  <a:pos x="2931" y="4903"/>
                </a:cxn>
                <a:cxn ang="0">
                  <a:pos x="3365" y="4601"/>
                </a:cxn>
                <a:cxn ang="0">
                  <a:pos x="3725" y="4184"/>
                </a:cxn>
                <a:cxn ang="0">
                  <a:pos x="3996" y="3672"/>
                </a:cxn>
                <a:cxn ang="0">
                  <a:pos x="4158" y="3086"/>
                </a:cxn>
                <a:cxn ang="0">
                  <a:pos x="4198" y="2445"/>
                </a:cxn>
                <a:cxn ang="0">
                  <a:pos x="4107" y="1823"/>
                </a:cxn>
                <a:cxn ang="0">
                  <a:pos x="3900" y="1265"/>
                </a:cxn>
                <a:cxn ang="0">
                  <a:pos x="3592" y="789"/>
                </a:cxn>
                <a:cxn ang="0">
                  <a:pos x="3201" y="415"/>
                </a:cxn>
                <a:cxn ang="0">
                  <a:pos x="2742" y="164"/>
                </a:cxn>
                <a:cxn ang="0">
                  <a:pos x="2441" y="80"/>
                </a:cxn>
                <a:cxn ang="0">
                  <a:pos x="2180" y="51"/>
                </a:cxn>
                <a:cxn ang="0">
                  <a:pos x="1915" y="63"/>
                </a:cxn>
                <a:cxn ang="0">
                  <a:pos x="1659" y="115"/>
                </a:cxn>
                <a:cxn ang="0">
                  <a:pos x="1229" y="298"/>
                </a:cxn>
                <a:cxn ang="0">
                  <a:pos x="808" y="625"/>
                </a:cxn>
                <a:cxn ang="0">
                  <a:pos x="465" y="1062"/>
                </a:cxn>
                <a:cxn ang="0">
                  <a:pos x="215" y="1591"/>
                </a:cxn>
                <a:cxn ang="0">
                  <a:pos x="75" y="2190"/>
                </a:cxn>
                <a:cxn ang="0">
                  <a:pos x="12" y="2596"/>
                </a:cxn>
              </a:cxnLst>
              <a:rect l="0" t="0" r="r" b="b"/>
              <a:pathLst>
                <a:path w="4250" h="5150">
                  <a:moveTo>
                    <a:pt x="40" y="2555"/>
                  </a:moveTo>
                  <a:lnTo>
                    <a:pt x="1" y="2575"/>
                  </a:lnTo>
                  <a:lnTo>
                    <a:pt x="4" y="2444"/>
                  </a:lnTo>
                  <a:lnTo>
                    <a:pt x="12" y="2313"/>
                  </a:lnTo>
                  <a:lnTo>
                    <a:pt x="25" y="2185"/>
                  </a:lnTo>
                  <a:lnTo>
                    <a:pt x="44" y="2058"/>
                  </a:lnTo>
                  <a:lnTo>
                    <a:pt x="67" y="1934"/>
                  </a:lnTo>
                  <a:lnTo>
                    <a:pt x="96" y="1811"/>
                  </a:lnTo>
                  <a:lnTo>
                    <a:pt x="129" y="1692"/>
                  </a:lnTo>
                  <a:lnTo>
                    <a:pt x="167" y="1575"/>
                  </a:lnTo>
                  <a:lnTo>
                    <a:pt x="210" y="1461"/>
                  </a:lnTo>
                  <a:lnTo>
                    <a:pt x="256" y="1350"/>
                  </a:lnTo>
                  <a:lnTo>
                    <a:pt x="307" y="1243"/>
                  </a:lnTo>
                  <a:lnTo>
                    <a:pt x="363" y="1138"/>
                  </a:lnTo>
                  <a:lnTo>
                    <a:pt x="422" y="1037"/>
                  </a:lnTo>
                  <a:lnTo>
                    <a:pt x="484" y="940"/>
                  </a:lnTo>
                  <a:lnTo>
                    <a:pt x="551" y="846"/>
                  </a:lnTo>
                  <a:lnTo>
                    <a:pt x="621" y="757"/>
                  </a:lnTo>
                  <a:lnTo>
                    <a:pt x="695" y="672"/>
                  </a:lnTo>
                  <a:lnTo>
                    <a:pt x="772" y="590"/>
                  </a:lnTo>
                  <a:lnTo>
                    <a:pt x="852" y="514"/>
                  </a:lnTo>
                  <a:lnTo>
                    <a:pt x="935" y="442"/>
                  </a:lnTo>
                  <a:lnTo>
                    <a:pt x="1022" y="375"/>
                  </a:lnTo>
                  <a:lnTo>
                    <a:pt x="1111" y="313"/>
                  </a:lnTo>
                  <a:lnTo>
                    <a:pt x="1202" y="256"/>
                  </a:lnTo>
                  <a:lnTo>
                    <a:pt x="1296" y="204"/>
                  </a:lnTo>
                  <a:lnTo>
                    <a:pt x="1393" y="158"/>
                  </a:lnTo>
                  <a:lnTo>
                    <a:pt x="1492" y="117"/>
                  </a:lnTo>
                  <a:lnTo>
                    <a:pt x="1593" y="82"/>
                  </a:lnTo>
                  <a:lnTo>
                    <a:pt x="1645" y="67"/>
                  </a:lnTo>
                  <a:lnTo>
                    <a:pt x="1696" y="53"/>
                  </a:lnTo>
                  <a:lnTo>
                    <a:pt x="1749" y="41"/>
                  </a:lnTo>
                  <a:lnTo>
                    <a:pt x="1801" y="30"/>
                  </a:lnTo>
                  <a:lnTo>
                    <a:pt x="1854" y="21"/>
                  </a:lnTo>
                  <a:lnTo>
                    <a:pt x="1908" y="14"/>
                  </a:lnTo>
                  <a:lnTo>
                    <a:pt x="1962" y="8"/>
                  </a:lnTo>
                  <a:lnTo>
                    <a:pt x="2016" y="4"/>
                  </a:lnTo>
                  <a:lnTo>
                    <a:pt x="2071" y="1"/>
                  </a:lnTo>
                  <a:lnTo>
                    <a:pt x="2126" y="0"/>
                  </a:lnTo>
                  <a:lnTo>
                    <a:pt x="2181" y="1"/>
                  </a:lnTo>
                  <a:lnTo>
                    <a:pt x="2235" y="4"/>
                  </a:lnTo>
                  <a:lnTo>
                    <a:pt x="2289" y="8"/>
                  </a:lnTo>
                  <a:lnTo>
                    <a:pt x="2343" y="14"/>
                  </a:lnTo>
                  <a:lnTo>
                    <a:pt x="2397" y="21"/>
                  </a:lnTo>
                  <a:lnTo>
                    <a:pt x="2450" y="30"/>
                  </a:lnTo>
                  <a:lnTo>
                    <a:pt x="2503" y="41"/>
                  </a:lnTo>
                  <a:lnTo>
                    <a:pt x="2555" y="53"/>
                  </a:lnTo>
                  <a:lnTo>
                    <a:pt x="2607" y="67"/>
                  </a:lnTo>
                  <a:lnTo>
                    <a:pt x="2658" y="82"/>
                  </a:lnTo>
                  <a:lnTo>
                    <a:pt x="2759" y="117"/>
                  </a:lnTo>
                  <a:lnTo>
                    <a:pt x="2857" y="157"/>
                  </a:lnTo>
                  <a:lnTo>
                    <a:pt x="2954" y="203"/>
                  </a:lnTo>
                  <a:lnTo>
                    <a:pt x="3048" y="255"/>
                  </a:lnTo>
                  <a:lnTo>
                    <a:pt x="3140" y="312"/>
                  </a:lnTo>
                  <a:lnTo>
                    <a:pt x="3229" y="374"/>
                  </a:lnTo>
                  <a:lnTo>
                    <a:pt x="3315" y="441"/>
                  </a:lnTo>
                  <a:lnTo>
                    <a:pt x="3399" y="513"/>
                  </a:lnTo>
                  <a:lnTo>
                    <a:pt x="3479" y="590"/>
                  </a:lnTo>
                  <a:lnTo>
                    <a:pt x="3556" y="671"/>
                  </a:lnTo>
                  <a:lnTo>
                    <a:pt x="3630" y="756"/>
                  </a:lnTo>
                  <a:lnTo>
                    <a:pt x="3700" y="845"/>
                  </a:lnTo>
                  <a:lnTo>
                    <a:pt x="3767" y="939"/>
                  </a:lnTo>
                  <a:lnTo>
                    <a:pt x="3830" y="1036"/>
                  </a:lnTo>
                  <a:lnTo>
                    <a:pt x="3889" y="1137"/>
                  </a:lnTo>
                  <a:lnTo>
                    <a:pt x="3944" y="1241"/>
                  </a:lnTo>
                  <a:lnTo>
                    <a:pt x="3995" y="1349"/>
                  </a:lnTo>
                  <a:lnTo>
                    <a:pt x="4042" y="1460"/>
                  </a:lnTo>
                  <a:lnTo>
                    <a:pt x="4084" y="1574"/>
                  </a:lnTo>
                  <a:lnTo>
                    <a:pt x="4122" y="1691"/>
                  </a:lnTo>
                  <a:lnTo>
                    <a:pt x="4155" y="1810"/>
                  </a:lnTo>
                  <a:lnTo>
                    <a:pt x="4184" y="1932"/>
                  </a:lnTo>
                  <a:lnTo>
                    <a:pt x="4208" y="2056"/>
                  </a:lnTo>
                  <a:lnTo>
                    <a:pt x="4226" y="2183"/>
                  </a:lnTo>
                  <a:lnTo>
                    <a:pt x="4240" y="2312"/>
                  </a:lnTo>
                  <a:lnTo>
                    <a:pt x="4248" y="2442"/>
                  </a:lnTo>
                  <a:lnTo>
                    <a:pt x="4250" y="2574"/>
                  </a:lnTo>
                  <a:lnTo>
                    <a:pt x="4248" y="2707"/>
                  </a:lnTo>
                  <a:lnTo>
                    <a:pt x="4240" y="2838"/>
                  </a:lnTo>
                  <a:lnTo>
                    <a:pt x="4227" y="2966"/>
                  </a:lnTo>
                  <a:lnTo>
                    <a:pt x="4208" y="3093"/>
                  </a:lnTo>
                  <a:lnTo>
                    <a:pt x="4185" y="3217"/>
                  </a:lnTo>
                  <a:lnTo>
                    <a:pt x="4156" y="3339"/>
                  </a:lnTo>
                  <a:lnTo>
                    <a:pt x="4123" y="3459"/>
                  </a:lnTo>
                  <a:lnTo>
                    <a:pt x="4085" y="3576"/>
                  </a:lnTo>
                  <a:lnTo>
                    <a:pt x="4042" y="3690"/>
                  </a:lnTo>
                  <a:lnTo>
                    <a:pt x="3995" y="3801"/>
                  </a:lnTo>
                  <a:lnTo>
                    <a:pt x="3945" y="3908"/>
                  </a:lnTo>
                  <a:lnTo>
                    <a:pt x="3889" y="4013"/>
                  </a:lnTo>
                  <a:lnTo>
                    <a:pt x="3830" y="4114"/>
                  </a:lnTo>
                  <a:lnTo>
                    <a:pt x="3767" y="4211"/>
                  </a:lnTo>
                  <a:lnTo>
                    <a:pt x="3701" y="4304"/>
                  </a:lnTo>
                  <a:lnTo>
                    <a:pt x="3631" y="4394"/>
                  </a:lnTo>
                  <a:lnTo>
                    <a:pt x="3557" y="4479"/>
                  </a:lnTo>
                  <a:lnTo>
                    <a:pt x="3480" y="4560"/>
                  </a:lnTo>
                  <a:lnTo>
                    <a:pt x="3400" y="4637"/>
                  </a:lnTo>
                  <a:lnTo>
                    <a:pt x="3316" y="4709"/>
                  </a:lnTo>
                  <a:lnTo>
                    <a:pt x="3230" y="4776"/>
                  </a:lnTo>
                  <a:lnTo>
                    <a:pt x="3141" y="4838"/>
                  </a:lnTo>
                  <a:lnTo>
                    <a:pt x="3050" y="4895"/>
                  </a:lnTo>
                  <a:lnTo>
                    <a:pt x="2955" y="4947"/>
                  </a:lnTo>
                  <a:lnTo>
                    <a:pt x="2859" y="4993"/>
                  </a:lnTo>
                  <a:lnTo>
                    <a:pt x="2760" y="5034"/>
                  </a:lnTo>
                  <a:lnTo>
                    <a:pt x="2659" y="5069"/>
                  </a:lnTo>
                  <a:lnTo>
                    <a:pt x="2607" y="5084"/>
                  </a:lnTo>
                  <a:lnTo>
                    <a:pt x="2556" y="5098"/>
                  </a:lnTo>
                  <a:lnTo>
                    <a:pt x="2503" y="5110"/>
                  </a:lnTo>
                  <a:lnTo>
                    <a:pt x="2451" y="5120"/>
                  </a:lnTo>
                  <a:lnTo>
                    <a:pt x="2398" y="5130"/>
                  </a:lnTo>
                  <a:lnTo>
                    <a:pt x="2344" y="5137"/>
                  </a:lnTo>
                  <a:lnTo>
                    <a:pt x="2290" y="5143"/>
                  </a:lnTo>
                  <a:lnTo>
                    <a:pt x="2236" y="5147"/>
                  </a:lnTo>
                  <a:lnTo>
                    <a:pt x="2181" y="5149"/>
                  </a:lnTo>
                  <a:lnTo>
                    <a:pt x="2126" y="5150"/>
                  </a:lnTo>
                  <a:lnTo>
                    <a:pt x="2071" y="5150"/>
                  </a:lnTo>
                  <a:lnTo>
                    <a:pt x="2017" y="5147"/>
                  </a:lnTo>
                  <a:lnTo>
                    <a:pt x="1962" y="5143"/>
                  </a:lnTo>
                  <a:lnTo>
                    <a:pt x="1909" y="5137"/>
                  </a:lnTo>
                  <a:lnTo>
                    <a:pt x="1855" y="5130"/>
                  </a:lnTo>
                  <a:lnTo>
                    <a:pt x="1802" y="5121"/>
                  </a:lnTo>
                  <a:lnTo>
                    <a:pt x="1749" y="5110"/>
                  </a:lnTo>
                  <a:lnTo>
                    <a:pt x="1697" y="5098"/>
                  </a:lnTo>
                  <a:lnTo>
                    <a:pt x="1645" y="5084"/>
                  </a:lnTo>
                  <a:lnTo>
                    <a:pt x="1594" y="5069"/>
                  </a:lnTo>
                  <a:lnTo>
                    <a:pt x="1493" y="5034"/>
                  </a:lnTo>
                  <a:lnTo>
                    <a:pt x="1394" y="4994"/>
                  </a:lnTo>
                  <a:lnTo>
                    <a:pt x="1298" y="4948"/>
                  </a:lnTo>
                  <a:lnTo>
                    <a:pt x="1203" y="4896"/>
                  </a:lnTo>
                  <a:lnTo>
                    <a:pt x="1112" y="4839"/>
                  </a:lnTo>
                  <a:lnTo>
                    <a:pt x="1023" y="4777"/>
                  </a:lnTo>
                  <a:lnTo>
                    <a:pt x="936" y="4710"/>
                  </a:lnTo>
                  <a:lnTo>
                    <a:pt x="853" y="4638"/>
                  </a:lnTo>
                  <a:lnTo>
                    <a:pt x="773" y="4561"/>
                  </a:lnTo>
                  <a:lnTo>
                    <a:pt x="696" y="4480"/>
                  </a:lnTo>
                  <a:lnTo>
                    <a:pt x="622" y="4395"/>
                  </a:lnTo>
                  <a:lnTo>
                    <a:pt x="552" y="4305"/>
                  </a:lnTo>
                  <a:lnTo>
                    <a:pt x="485" y="4212"/>
                  </a:lnTo>
                  <a:lnTo>
                    <a:pt x="422" y="4115"/>
                  </a:lnTo>
                  <a:lnTo>
                    <a:pt x="363" y="4014"/>
                  </a:lnTo>
                  <a:lnTo>
                    <a:pt x="308" y="3909"/>
                  </a:lnTo>
                  <a:lnTo>
                    <a:pt x="257" y="3801"/>
                  </a:lnTo>
                  <a:lnTo>
                    <a:pt x="210" y="3690"/>
                  </a:lnTo>
                  <a:lnTo>
                    <a:pt x="167" y="3576"/>
                  </a:lnTo>
                  <a:lnTo>
                    <a:pt x="129" y="3460"/>
                  </a:lnTo>
                  <a:lnTo>
                    <a:pt x="96" y="3340"/>
                  </a:lnTo>
                  <a:lnTo>
                    <a:pt x="67" y="3218"/>
                  </a:lnTo>
                  <a:lnTo>
                    <a:pt x="44" y="3094"/>
                  </a:lnTo>
                  <a:lnTo>
                    <a:pt x="25" y="2967"/>
                  </a:lnTo>
                  <a:lnTo>
                    <a:pt x="11" y="2838"/>
                  </a:lnTo>
                  <a:lnTo>
                    <a:pt x="3" y="2708"/>
                  </a:lnTo>
                  <a:lnTo>
                    <a:pt x="0" y="2575"/>
                  </a:lnTo>
                  <a:cubicBezTo>
                    <a:pt x="0" y="2566"/>
                    <a:pt x="5" y="2558"/>
                    <a:pt x="13" y="2553"/>
                  </a:cubicBezTo>
                  <a:cubicBezTo>
                    <a:pt x="21" y="2549"/>
                    <a:pt x="31" y="2549"/>
                    <a:pt x="39" y="2554"/>
                  </a:cubicBezTo>
                  <a:lnTo>
                    <a:pt x="40" y="2555"/>
                  </a:lnTo>
                  <a:close/>
                  <a:moveTo>
                    <a:pt x="11" y="2596"/>
                  </a:moveTo>
                  <a:lnTo>
                    <a:pt x="50" y="2574"/>
                  </a:lnTo>
                  <a:lnTo>
                    <a:pt x="53" y="2705"/>
                  </a:lnTo>
                  <a:lnTo>
                    <a:pt x="61" y="2833"/>
                  </a:lnTo>
                  <a:lnTo>
                    <a:pt x="74" y="2960"/>
                  </a:lnTo>
                  <a:lnTo>
                    <a:pt x="93" y="3084"/>
                  </a:lnTo>
                  <a:lnTo>
                    <a:pt x="116" y="3207"/>
                  </a:lnTo>
                  <a:lnTo>
                    <a:pt x="144" y="3327"/>
                  </a:lnTo>
                  <a:lnTo>
                    <a:pt x="177" y="3444"/>
                  </a:lnTo>
                  <a:lnTo>
                    <a:pt x="214" y="3559"/>
                  </a:lnTo>
                  <a:lnTo>
                    <a:pt x="256" y="3671"/>
                  </a:lnTo>
                  <a:lnTo>
                    <a:pt x="302" y="3780"/>
                  </a:lnTo>
                  <a:lnTo>
                    <a:pt x="352" y="3886"/>
                  </a:lnTo>
                  <a:lnTo>
                    <a:pt x="406" y="3988"/>
                  </a:lnTo>
                  <a:lnTo>
                    <a:pt x="464" y="4087"/>
                  </a:lnTo>
                  <a:lnTo>
                    <a:pt x="526" y="4183"/>
                  </a:lnTo>
                  <a:lnTo>
                    <a:pt x="591" y="4275"/>
                  </a:lnTo>
                  <a:lnTo>
                    <a:pt x="660" y="4362"/>
                  </a:lnTo>
                  <a:lnTo>
                    <a:pt x="732" y="4446"/>
                  </a:lnTo>
                  <a:lnTo>
                    <a:pt x="807" y="4525"/>
                  </a:lnTo>
                  <a:lnTo>
                    <a:pt x="886" y="4600"/>
                  </a:lnTo>
                  <a:lnTo>
                    <a:pt x="967" y="4670"/>
                  </a:lnTo>
                  <a:lnTo>
                    <a:pt x="1051" y="4736"/>
                  </a:lnTo>
                  <a:lnTo>
                    <a:pt x="1138" y="4796"/>
                  </a:lnTo>
                  <a:lnTo>
                    <a:pt x="1227" y="4852"/>
                  </a:lnTo>
                  <a:lnTo>
                    <a:pt x="1319" y="4902"/>
                  </a:lnTo>
                  <a:lnTo>
                    <a:pt x="1413" y="4948"/>
                  </a:lnTo>
                  <a:lnTo>
                    <a:pt x="1510" y="4987"/>
                  </a:lnTo>
                  <a:lnTo>
                    <a:pt x="1608" y="5021"/>
                  </a:lnTo>
                  <a:lnTo>
                    <a:pt x="1658" y="5036"/>
                  </a:lnTo>
                  <a:lnTo>
                    <a:pt x="1708" y="5049"/>
                  </a:lnTo>
                  <a:lnTo>
                    <a:pt x="1759" y="5061"/>
                  </a:lnTo>
                  <a:lnTo>
                    <a:pt x="1810" y="5071"/>
                  </a:lnTo>
                  <a:lnTo>
                    <a:pt x="1862" y="5080"/>
                  </a:lnTo>
                  <a:lnTo>
                    <a:pt x="1914" y="5087"/>
                  </a:lnTo>
                  <a:lnTo>
                    <a:pt x="1966" y="5093"/>
                  </a:lnTo>
                  <a:lnTo>
                    <a:pt x="2019" y="5097"/>
                  </a:lnTo>
                  <a:lnTo>
                    <a:pt x="2072" y="5100"/>
                  </a:lnTo>
                  <a:lnTo>
                    <a:pt x="2126" y="5100"/>
                  </a:lnTo>
                  <a:lnTo>
                    <a:pt x="2179" y="5099"/>
                  </a:lnTo>
                  <a:lnTo>
                    <a:pt x="2232" y="5097"/>
                  </a:lnTo>
                  <a:lnTo>
                    <a:pt x="2285" y="5093"/>
                  </a:lnTo>
                  <a:lnTo>
                    <a:pt x="2337" y="5087"/>
                  </a:lnTo>
                  <a:lnTo>
                    <a:pt x="2389" y="5080"/>
                  </a:lnTo>
                  <a:lnTo>
                    <a:pt x="2441" y="5071"/>
                  </a:lnTo>
                  <a:lnTo>
                    <a:pt x="2492" y="5061"/>
                  </a:lnTo>
                  <a:lnTo>
                    <a:pt x="2543" y="5050"/>
                  </a:lnTo>
                  <a:lnTo>
                    <a:pt x="2593" y="5036"/>
                  </a:lnTo>
                  <a:lnTo>
                    <a:pt x="2643" y="5022"/>
                  </a:lnTo>
                  <a:lnTo>
                    <a:pt x="2741" y="4988"/>
                  </a:lnTo>
                  <a:lnTo>
                    <a:pt x="2837" y="4948"/>
                  </a:lnTo>
                  <a:lnTo>
                    <a:pt x="2931" y="4903"/>
                  </a:lnTo>
                  <a:lnTo>
                    <a:pt x="3023" y="4853"/>
                  </a:lnTo>
                  <a:lnTo>
                    <a:pt x="3113" y="4797"/>
                  </a:lnTo>
                  <a:lnTo>
                    <a:pt x="3200" y="4736"/>
                  </a:lnTo>
                  <a:lnTo>
                    <a:pt x="3284" y="4671"/>
                  </a:lnTo>
                  <a:lnTo>
                    <a:pt x="3365" y="4601"/>
                  </a:lnTo>
                  <a:lnTo>
                    <a:pt x="3444" y="4526"/>
                  </a:lnTo>
                  <a:lnTo>
                    <a:pt x="3519" y="4447"/>
                  </a:lnTo>
                  <a:lnTo>
                    <a:pt x="3591" y="4363"/>
                  </a:lnTo>
                  <a:lnTo>
                    <a:pt x="3660" y="4275"/>
                  </a:lnTo>
                  <a:lnTo>
                    <a:pt x="3725" y="4184"/>
                  </a:lnTo>
                  <a:lnTo>
                    <a:pt x="3787" y="4089"/>
                  </a:lnTo>
                  <a:lnTo>
                    <a:pt x="3845" y="3990"/>
                  </a:lnTo>
                  <a:lnTo>
                    <a:pt x="3899" y="3887"/>
                  </a:lnTo>
                  <a:lnTo>
                    <a:pt x="3949" y="3781"/>
                  </a:lnTo>
                  <a:lnTo>
                    <a:pt x="3996" y="3672"/>
                  </a:lnTo>
                  <a:lnTo>
                    <a:pt x="4037" y="3560"/>
                  </a:lnTo>
                  <a:lnTo>
                    <a:pt x="4074" y="3446"/>
                  </a:lnTo>
                  <a:lnTo>
                    <a:pt x="4107" y="3328"/>
                  </a:lnTo>
                  <a:lnTo>
                    <a:pt x="4135" y="3208"/>
                  </a:lnTo>
                  <a:lnTo>
                    <a:pt x="4158" y="3086"/>
                  </a:lnTo>
                  <a:lnTo>
                    <a:pt x="4177" y="2961"/>
                  </a:lnTo>
                  <a:lnTo>
                    <a:pt x="4190" y="2835"/>
                  </a:lnTo>
                  <a:lnTo>
                    <a:pt x="4198" y="2706"/>
                  </a:lnTo>
                  <a:lnTo>
                    <a:pt x="4200" y="2575"/>
                  </a:lnTo>
                  <a:lnTo>
                    <a:pt x="4198" y="2445"/>
                  </a:lnTo>
                  <a:lnTo>
                    <a:pt x="4190" y="2317"/>
                  </a:lnTo>
                  <a:lnTo>
                    <a:pt x="4176" y="2190"/>
                  </a:lnTo>
                  <a:lnTo>
                    <a:pt x="4158" y="2066"/>
                  </a:lnTo>
                  <a:lnTo>
                    <a:pt x="4135" y="1943"/>
                  </a:lnTo>
                  <a:lnTo>
                    <a:pt x="4107" y="1823"/>
                  </a:lnTo>
                  <a:lnTo>
                    <a:pt x="4074" y="1706"/>
                  </a:lnTo>
                  <a:lnTo>
                    <a:pt x="4037" y="1591"/>
                  </a:lnTo>
                  <a:lnTo>
                    <a:pt x="3996" y="1479"/>
                  </a:lnTo>
                  <a:lnTo>
                    <a:pt x="3950" y="1370"/>
                  </a:lnTo>
                  <a:lnTo>
                    <a:pt x="3900" y="1265"/>
                  </a:lnTo>
                  <a:lnTo>
                    <a:pt x="3846" y="1162"/>
                  </a:lnTo>
                  <a:lnTo>
                    <a:pt x="3788" y="1063"/>
                  </a:lnTo>
                  <a:lnTo>
                    <a:pt x="3726" y="968"/>
                  </a:lnTo>
                  <a:lnTo>
                    <a:pt x="3661" y="876"/>
                  </a:lnTo>
                  <a:lnTo>
                    <a:pt x="3592" y="789"/>
                  </a:lnTo>
                  <a:lnTo>
                    <a:pt x="3520" y="705"/>
                  </a:lnTo>
                  <a:lnTo>
                    <a:pt x="3444" y="626"/>
                  </a:lnTo>
                  <a:lnTo>
                    <a:pt x="3366" y="551"/>
                  </a:lnTo>
                  <a:lnTo>
                    <a:pt x="3285" y="481"/>
                  </a:lnTo>
                  <a:lnTo>
                    <a:pt x="3201" y="415"/>
                  </a:lnTo>
                  <a:lnTo>
                    <a:pt x="3114" y="354"/>
                  </a:lnTo>
                  <a:lnTo>
                    <a:pt x="3024" y="299"/>
                  </a:lnTo>
                  <a:lnTo>
                    <a:pt x="2933" y="249"/>
                  </a:lnTo>
                  <a:lnTo>
                    <a:pt x="2838" y="203"/>
                  </a:lnTo>
                  <a:lnTo>
                    <a:pt x="2742" y="164"/>
                  </a:lnTo>
                  <a:lnTo>
                    <a:pt x="2644" y="130"/>
                  </a:lnTo>
                  <a:lnTo>
                    <a:pt x="2594" y="115"/>
                  </a:lnTo>
                  <a:lnTo>
                    <a:pt x="2544" y="102"/>
                  </a:lnTo>
                  <a:lnTo>
                    <a:pt x="2493" y="90"/>
                  </a:lnTo>
                  <a:lnTo>
                    <a:pt x="2441" y="80"/>
                  </a:lnTo>
                  <a:lnTo>
                    <a:pt x="2390" y="71"/>
                  </a:lnTo>
                  <a:lnTo>
                    <a:pt x="2338" y="64"/>
                  </a:lnTo>
                  <a:lnTo>
                    <a:pt x="2285" y="58"/>
                  </a:lnTo>
                  <a:lnTo>
                    <a:pt x="2233" y="54"/>
                  </a:lnTo>
                  <a:lnTo>
                    <a:pt x="2180" y="51"/>
                  </a:lnTo>
                  <a:lnTo>
                    <a:pt x="2126" y="50"/>
                  </a:lnTo>
                  <a:lnTo>
                    <a:pt x="2073" y="51"/>
                  </a:lnTo>
                  <a:lnTo>
                    <a:pt x="2020" y="54"/>
                  </a:lnTo>
                  <a:lnTo>
                    <a:pt x="1967" y="58"/>
                  </a:lnTo>
                  <a:lnTo>
                    <a:pt x="1915" y="63"/>
                  </a:lnTo>
                  <a:lnTo>
                    <a:pt x="1863" y="71"/>
                  </a:lnTo>
                  <a:lnTo>
                    <a:pt x="1811" y="79"/>
                  </a:lnTo>
                  <a:lnTo>
                    <a:pt x="1760" y="90"/>
                  </a:lnTo>
                  <a:lnTo>
                    <a:pt x="1709" y="101"/>
                  </a:lnTo>
                  <a:lnTo>
                    <a:pt x="1659" y="115"/>
                  </a:lnTo>
                  <a:lnTo>
                    <a:pt x="1609" y="129"/>
                  </a:lnTo>
                  <a:lnTo>
                    <a:pt x="1511" y="163"/>
                  </a:lnTo>
                  <a:lnTo>
                    <a:pt x="1415" y="203"/>
                  </a:lnTo>
                  <a:lnTo>
                    <a:pt x="1321" y="248"/>
                  </a:lnTo>
                  <a:lnTo>
                    <a:pt x="1229" y="298"/>
                  </a:lnTo>
                  <a:lnTo>
                    <a:pt x="1139" y="354"/>
                  </a:lnTo>
                  <a:lnTo>
                    <a:pt x="1052" y="414"/>
                  </a:lnTo>
                  <a:lnTo>
                    <a:pt x="968" y="480"/>
                  </a:lnTo>
                  <a:lnTo>
                    <a:pt x="887" y="550"/>
                  </a:lnTo>
                  <a:lnTo>
                    <a:pt x="808" y="625"/>
                  </a:lnTo>
                  <a:lnTo>
                    <a:pt x="733" y="704"/>
                  </a:lnTo>
                  <a:lnTo>
                    <a:pt x="661" y="788"/>
                  </a:lnTo>
                  <a:lnTo>
                    <a:pt x="592" y="875"/>
                  </a:lnTo>
                  <a:lnTo>
                    <a:pt x="526" y="967"/>
                  </a:lnTo>
                  <a:lnTo>
                    <a:pt x="465" y="1062"/>
                  </a:lnTo>
                  <a:lnTo>
                    <a:pt x="407" y="1161"/>
                  </a:lnTo>
                  <a:lnTo>
                    <a:pt x="353" y="1264"/>
                  </a:lnTo>
                  <a:lnTo>
                    <a:pt x="302" y="1370"/>
                  </a:lnTo>
                  <a:lnTo>
                    <a:pt x="256" y="1479"/>
                  </a:lnTo>
                  <a:lnTo>
                    <a:pt x="215" y="1591"/>
                  </a:lnTo>
                  <a:lnTo>
                    <a:pt x="178" y="1705"/>
                  </a:lnTo>
                  <a:lnTo>
                    <a:pt x="145" y="1823"/>
                  </a:lnTo>
                  <a:lnTo>
                    <a:pt x="117" y="1943"/>
                  </a:lnTo>
                  <a:lnTo>
                    <a:pt x="93" y="2065"/>
                  </a:lnTo>
                  <a:lnTo>
                    <a:pt x="75" y="2190"/>
                  </a:lnTo>
                  <a:lnTo>
                    <a:pt x="62" y="2316"/>
                  </a:lnTo>
                  <a:lnTo>
                    <a:pt x="54" y="2445"/>
                  </a:lnTo>
                  <a:lnTo>
                    <a:pt x="51" y="2576"/>
                  </a:lnTo>
                  <a:cubicBezTo>
                    <a:pt x="51" y="2585"/>
                    <a:pt x="46" y="2593"/>
                    <a:pt x="38" y="2598"/>
                  </a:cubicBezTo>
                  <a:cubicBezTo>
                    <a:pt x="29" y="2602"/>
                    <a:pt x="20" y="2601"/>
                    <a:pt x="12" y="2596"/>
                  </a:cubicBezTo>
                  <a:lnTo>
                    <a:pt x="11" y="2596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26" name="Freeform 102"/>
            <p:cNvSpPr>
              <a:spLocks noEditPoints="1"/>
            </p:cNvSpPr>
            <p:nvPr/>
          </p:nvSpPr>
          <p:spPr bwMode="auto">
            <a:xfrm>
              <a:off x="1960" y="1088"/>
              <a:ext cx="1346" cy="1669"/>
            </a:xfrm>
            <a:custGeom>
              <a:avLst/>
              <a:gdLst/>
              <a:ahLst/>
              <a:cxnLst>
                <a:cxn ang="0">
                  <a:pos x="71" y="6418"/>
                </a:cxn>
                <a:cxn ang="0">
                  <a:pos x="368" y="4971"/>
                </a:cxn>
                <a:cxn ang="0">
                  <a:pos x="1034" y="3344"/>
                </a:cxn>
                <a:cxn ang="0">
                  <a:pos x="2092" y="1852"/>
                </a:cxn>
                <a:cxn ang="0">
                  <a:pos x="3042" y="1007"/>
                </a:cxn>
                <a:cxn ang="0">
                  <a:pos x="4116" y="400"/>
                </a:cxn>
                <a:cxn ang="0">
                  <a:pos x="5292" y="61"/>
                </a:cxn>
                <a:cxn ang="0">
                  <a:pos x="6535" y="23"/>
                </a:cxn>
                <a:cxn ang="0">
                  <a:pos x="7732" y="289"/>
                </a:cxn>
                <a:cxn ang="0">
                  <a:pos x="8835" y="831"/>
                </a:cxn>
                <a:cxn ang="0">
                  <a:pos x="9819" y="1619"/>
                </a:cxn>
                <a:cxn ang="0">
                  <a:pos x="10753" y="2758"/>
                </a:cxn>
                <a:cxn ang="0">
                  <a:pos x="11659" y="4625"/>
                </a:cxn>
                <a:cxn ang="0">
                  <a:pos x="12011" y="6043"/>
                </a:cxn>
                <a:cxn ang="0">
                  <a:pos x="12133" y="7565"/>
                </a:cxn>
                <a:cxn ang="0">
                  <a:pos x="12012" y="9089"/>
                </a:cxn>
                <a:cxn ang="0">
                  <a:pos x="11660" y="10508"/>
                </a:cxn>
                <a:cxn ang="0">
                  <a:pos x="10755" y="12373"/>
                </a:cxn>
                <a:cxn ang="0">
                  <a:pos x="9820" y="13514"/>
                </a:cxn>
                <a:cxn ang="0">
                  <a:pos x="8836" y="14302"/>
                </a:cxn>
                <a:cxn ang="0">
                  <a:pos x="7734" y="14844"/>
                </a:cxn>
                <a:cxn ang="0">
                  <a:pos x="6537" y="15110"/>
                </a:cxn>
                <a:cxn ang="0">
                  <a:pos x="5295" y="15073"/>
                </a:cxn>
                <a:cxn ang="0">
                  <a:pos x="4119" y="14735"/>
                </a:cxn>
                <a:cxn ang="0">
                  <a:pos x="3044" y="14129"/>
                </a:cxn>
                <a:cxn ang="0">
                  <a:pos x="2093" y="13284"/>
                </a:cxn>
                <a:cxn ang="0">
                  <a:pos x="1035" y="11793"/>
                </a:cxn>
                <a:cxn ang="0">
                  <a:pos x="368" y="10165"/>
                </a:cxn>
                <a:cxn ang="0">
                  <a:pos x="70" y="8718"/>
                </a:cxn>
                <a:cxn ang="0">
                  <a:pos x="83" y="7502"/>
                </a:cxn>
                <a:cxn ang="0">
                  <a:pos x="181" y="8515"/>
                </a:cxn>
                <a:cxn ang="0">
                  <a:pos x="447" y="9954"/>
                </a:cxn>
                <a:cxn ang="0">
                  <a:pos x="996" y="11426"/>
                </a:cxn>
                <a:cxn ang="0">
                  <a:pos x="2084" y="13074"/>
                </a:cxn>
                <a:cxn ang="0">
                  <a:pos x="2997" y="13928"/>
                </a:cxn>
                <a:cxn ang="0">
                  <a:pos x="4032" y="14551"/>
                </a:cxn>
                <a:cxn ang="0">
                  <a:pos x="5166" y="14915"/>
                </a:cxn>
                <a:cxn ang="0">
                  <a:pos x="6371" y="14989"/>
                </a:cxn>
                <a:cxn ang="0">
                  <a:pos x="7546" y="14767"/>
                </a:cxn>
                <a:cxn ang="0">
                  <a:pos x="8634" y="14270"/>
                </a:cxn>
                <a:cxn ang="0">
                  <a:pos x="9612" y="13529"/>
                </a:cxn>
                <a:cxn ang="0">
                  <a:pos x="10455" y="12572"/>
                </a:cxn>
                <a:cxn ang="0">
                  <a:pos x="11476" y="10632"/>
                </a:cxn>
                <a:cxn ang="0">
                  <a:pos x="11849" y="9250"/>
                </a:cxn>
                <a:cxn ang="0">
                  <a:pos x="12000" y="7761"/>
                </a:cxn>
                <a:cxn ang="0">
                  <a:pos x="11908" y="6248"/>
                </a:cxn>
                <a:cxn ang="0">
                  <a:pos x="11588" y="4837"/>
                </a:cxn>
                <a:cxn ang="0">
                  <a:pos x="10820" y="3115"/>
                </a:cxn>
                <a:cxn ang="0">
                  <a:pos x="9838" y="1827"/>
                </a:cxn>
                <a:cxn ang="0">
                  <a:pos x="8892" y="1028"/>
                </a:cxn>
                <a:cxn ang="0">
                  <a:pos x="7829" y="467"/>
                </a:cxn>
                <a:cxn ang="0">
                  <a:pos x="6675" y="172"/>
                </a:cxn>
                <a:cxn ang="0">
                  <a:pos x="5464" y="171"/>
                </a:cxn>
                <a:cxn ang="0">
                  <a:pos x="4309" y="466"/>
                </a:cxn>
                <a:cxn ang="0">
                  <a:pos x="3246" y="1027"/>
                </a:cxn>
                <a:cxn ang="0">
                  <a:pos x="2300" y="1826"/>
                </a:cxn>
                <a:cxn ang="0">
                  <a:pos x="1318" y="3113"/>
                </a:cxn>
                <a:cxn ang="0">
                  <a:pos x="548" y="4837"/>
                </a:cxn>
                <a:cxn ang="0">
                  <a:pos x="228" y="6249"/>
                </a:cxn>
                <a:cxn ang="0">
                  <a:pos x="109" y="7620"/>
                </a:cxn>
              </a:cxnLst>
              <a:rect l="0" t="0" r="r" b="b"/>
              <a:pathLst>
                <a:path w="12133" h="15132">
                  <a:moveTo>
                    <a:pt x="85" y="7503"/>
                  </a:moveTo>
                  <a:lnTo>
                    <a:pt x="2" y="7567"/>
                  </a:lnTo>
                  <a:lnTo>
                    <a:pt x="4" y="7373"/>
                  </a:lnTo>
                  <a:lnTo>
                    <a:pt x="10" y="7179"/>
                  </a:lnTo>
                  <a:lnTo>
                    <a:pt x="19" y="6987"/>
                  </a:lnTo>
                  <a:lnTo>
                    <a:pt x="33" y="6796"/>
                  </a:lnTo>
                  <a:lnTo>
                    <a:pt x="50" y="6606"/>
                  </a:lnTo>
                  <a:lnTo>
                    <a:pt x="71" y="6418"/>
                  </a:lnTo>
                  <a:lnTo>
                    <a:pt x="96" y="6231"/>
                  </a:lnTo>
                  <a:lnTo>
                    <a:pt x="125" y="6046"/>
                  </a:lnTo>
                  <a:lnTo>
                    <a:pt x="156" y="5863"/>
                  </a:lnTo>
                  <a:lnTo>
                    <a:pt x="192" y="5680"/>
                  </a:lnTo>
                  <a:lnTo>
                    <a:pt x="231" y="5500"/>
                  </a:lnTo>
                  <a:lnTo>
                    <a:pt x="273" y="5322"/>
                  </a:lnTo>
                  <a:lnTo>
                    <a:pt x="319" y="5145"/>
                  </a:lnTo>
                  <a:lnTo>
                    <a:pt x="368" y="4971"/>
                  </a:lnTo>
                  <a:lnTo>
                    <a:pt x="421" y="4798"/>
                  </a:lnTo>
                  <a:lnTo>
                    <a:pt x="477" y="4627"/>
                  </a:lnTo>
                  <a:lnTo>
                    <a:pt x="536" y="4459"/>
                  </a:lnTo>
                  <a:lnTo>
                    <a:pt x="597" y="4293"/>
                  </a:lnTo>
                  <a:lnTo>
                    <a:pt x="663" y="4128"/>
                  </a:lnTo>
                  <a:lnTo>
                    <a:pt x="731" y="3967"/>
                  </a:lnTo>
                  <a:lnTo>
                    <a:pt x="876" y="3651"/>
                  </a:lnTo>
                  <a:lnTo>
                    <a:pt x="1034" y="3344"/>
                  </a:lnTo>
                  <a:lnTo>
                    <a:pt x="1203" y="3047"/>
                  </a:lnTo>
                  <a:lnTo>
                    <a:pt x="1382" y="2761"/>
                  </a:lnTo>
                  <a:lnTo>
                    <a:pt x="1572" y="2487"/>
                  </a:lnTo>
                  <a:lnTo>
                    <a:pt x="1672" y="2353"/>
                  </a:lnTo>
                  <a:lnTo>
                    <a:pt x="1773" y="2223"/>
                  </a:lnTo>
                  <a:lnTo>
                    <a:pt x="1877" y="2096"/>
                  </a:lnTo>
                  <a:lnTo>
                    <a:pt x="1983" y="1972"/>
                  </a:lnTo>
                  <a:lnTo>
                    <a:pt x="2092" y="1852"/>
                  </a:lnTo>
                  <a:lnTo>
                    <a:pt x="2203" y="1734"/>
                  </a:lnTo>
                  <a:lnTo>
                    <a:pt x="2317" y="1620"/>
                  </a:lnTo>
                  <a:lnTo>
                    <a:pt x="2432" y="1509"/>
                  </a:lnTo>
                  <a:lnTo>
                    <a:pt x="2550" y="1402"/>
                  </a:lnTo>
                  <a:lnTo>
                    <a:pt x="2670" y="1298"/>
                  </a:lnTo>
                  <a:lnTo>
                    <a:pt x="2792" y="1197"/>
                  </a:lnTo>
                  <a:lnTo>
                    <a:pt x="2916" y="1100"/>
                  </a:lnTo>
                  <a:lnTo>
                    <a:pt x="3042" y="1007"/>
                  </a:lnTo>
                  <a:lnTo>
                    <a:pt x="3170" y="918"/>
                  </a:lnTo>
                  <a:lnTo>
                    <a:pt x="3300" y="832"/>
                  </a:lnTo>
                  <a:lnTo>
                    <a:pt x="3432" y="750"/>
                  </a:lnTo>
                  <a:lnTo>
                    <a:pt x="3565" y="672"/>
                  </a:lnTo>
                  <a:lnTo>
                    <a:pt x="3700" y="598"/>
                  </a:lnTo>
                  <a:lnTo>
                    <a:pt x="3838" y="528"/>
                  </a:lnTo>
                  <a:lnTo>
                    <a:pt x="3976" y="462"/>
                  </a:lnTo>
                  <a:lnTo>
                    <a:pt x="4116" y="400"/>
                  </a:lnTo>
                  <a:lnTo>
                    <a:pt x="4259" y="343"/>
                  </a:lnTo>
                  <a:lnTo>
                    <a:pt x="4402" y="289"/>
                  </a:lnTo>
                  <a:lnTo>
                    <a:pt x="4547" y="240"/>
                  </a:lnTo>
                  <a:lnTo>
                    <a:pt x="4694" y="195"/>
                  </a:lnTo>
                  <a:lnTo>
                    <a:pt x="4842" y="155"/>
                  </a:lnTo>
                  <a:lnTo>
                    <a:pt x="4990" y="119"/>
                  </a:lnTo>
                  <a:lnTo>
                    <a:pt x="5141" y="88"/>
                  </a:lnTo>
                  <a:lnTo>
                    <a:pt x="5292" y="61"/>
                  </a:lnTo>
                  <a:lnTo>
                    <a:pt x="5445" y="39"/>
                  </a:lnTo>
                  <a:lnTo>
                    <a:pt x="5599" y="23"/>
                  </a:lnTo>
                  <a:lnTo>
                    <a:pt x="5754" y="10"/>
                  </a:lnTo>
                  <a:lnTo>
                    <a:pt x="5910" y="3"/>
                  </a:lnTo>
                  <a:lnTo>
                    <a:pt x="6067" y="0"/>
                  </a:lnTo>
                  <a:lnTo>
                    <a:pt x="6225" y="3"/>
                  </a:lnTo>
                  <a:lnTo>
                    <a:pt x="6380" y="11"/>
                  </a:lnTo>
                  <a:lnTo>
                    <a:pt x="6535" y="23"/>
                  </a:lnTo>
                  <a:lnTo>
                    <a:pt x="6689" y="40"/>
                  </a:lnTo>
                  <a:lnTo>
                    <a:pt x="6842" y="62"/>
                  </a:lnTo>
                  <a:lnTo>
                    <a:pt x="6993" y="88"/>
                  </a:lnTo>
                  <a:lnTo>
                    <a:pt x="7144" y="119"/>
                  </a:lnTo>
                  <a:lnTo>
                    <a:pt x="7293" y="155"/>
                  </a:lnTo>
                  <a:lnTo>
                    <a:pt x="7441" y="195"/>
                  </a:lnTo>
                  <a:lnTo>
                    <a:pt x="7587" y="240"/>
                  </a:lnTo>
                  <a:lnTo>
                    <a:pt x="7732" y="289"/>
                  </a:lnTo>
                  <a:lnTo>
                    <a:pt x="7876" y="342"/>
                  </a:lnTo>
                  <a:lnTo>
                    <a:pt x="8018" y="400"/>
                  </a:lnTo>
                  <a:lnTo>
                    <a:pt x="8158" y="461"/>
                  </a:lnTo>
                  <a:lnTo>
                    <a:pt x="8297" y="527"/>
                  </a:lnTo>
                  <a:lnTo>
                    <a:pt x="8434" y="598"/>
                  </a:lnTo>
                  <a:lnTo>
                    <a:pt x="8569" y="671"/>
                  </a:lnTo>
                  <a:lnTo>
                    <a:pt x="8703" y="749"/>
                  </a:lnTo>
                  <a:lnTo>
                    <a:pt x="8835" y="831"/>
                  </a:lnTo>
                  <a:lnTo>
                    <a:pt x="8965" y="917"/>
                  </a:lnTo>
                  <a:lnTo>
                    <a:pt x="9093" y="1006"/>
                  </a:lnTo>
                  <a:lnTo>
                    <a:pt x="9219" y="1100"/>
                  </a:lnTo>
                  <a:lnTo>
                    <a:pt x="9343" y="1196"/>
                  </a:lnTo>
                  <a:lnTo>
                    <a:pt x="9465" y="1297"/>
                  </a:lnTo>
                  <a:lnTo>
                    <a:pt x="9585" y="1401"/>
                  </a:lnTo>
                  <a:lnTo>
                    <a:pt x="9703" y="1508"/>
                  </a:lnTo>
                  <a:lnTo>
                    <a:pt x="9819" y="1619"/>
                  </a:lnTo>
                  <a:lnTo>
                    <a:pt x="9932" y="1733"/>
                  </a:lnTo>
                  <a:lnTo>
                    <a:pt x="10043" y="1851"/>
                  </a:lnTo>
                  <a:lnTo>
                    <a:pt x="10152" y="1971"/>
                  </a:lnTo>
                  <a:lnTo>
                    <a:pt x="10259" y="2095"/>
                  </a:lnTo>
                  <a:lnTo>
                    <a:pt x="10362" y="2222"/>
                  </a:lnTo>
                  <a:lnTo>
                    <a:pt x="10464" y="2351"/>
                  </a:lnTo>
                  <a:lnTo>
                    <a:pt x="10563" y="2485"/>
                  </a:lnTo>
                  <a:lnTo>
                    <a:pt x="10753" y="2758"/>
                  </a:lnTo>
                  <a:lnTo>
                    <a:pt x="10932" y="3045"/>
                  </a:lnTo>
                  <a:lnTo>
                    <a:pt x="11101" y="3341"/>
                  </a:lnTo>
                  <a:lnTo>
                    <a:pt x="11259" y="3648"/>
                  </a:lnTo>
                  <a:lnTo>
                    <a:pt x="11404" y="3964"/>
                  </a:lnTo>
                  <a:lnTo>
                    <a:pt x="11473" y="4126"/>
                  </a:lnTo>
                  <a:lnTo>
                    <a:pt x="11538" y="4291"/>
                  </a:lnTo>
                  <a:lnTo>
                    <a:pt x="11600" y="4457"/>
                  </a:lnTo>
                  <a:lnTo>
                    <a:pt x="11659" y="4625"/>
                  </a:lnTo>
                  <a:lnTo>
                    <a:pt x="11715" y="4796"/>
                  </a:lnTo>
                  <a:lnTo>
                    <a:pt x="11767" y="4969"/>
                  </a:lnTo>
                  <a:lnTo>
                    <a:pt x="11817" y="5143"/>
                  </a:lnTo>
                  <a:lnTo>
                    <a:pt x="11862" y="5319"/>
                  </a:lnTo>
                  <a:lnTo>
                    <a:pt x="11905" y="5497"/>
                  </a:lnTo>
                  <a:lnTo>
                    <a:pt x="11944" y="5678"/>
                  </a:lnTo>
                  <a:lnTo>
                    <a:pt x="11979" y="5860"/>
                  </a:lnTo>
                  <a:lnTo>
                    <a:pt x="12011" y="6043"/>
                  </a:lnTo>
                  <a:lnTo>
                    <a:pt x="12039" y="6228"/>
                  </a:lnTo>
                  <a:lnTo>
                    <a:pt x="12064" y="6415"/>
                  </a:lnTo>
                  <a:lnTo>
                    <a:pt x="12085" y="6603"/>
                  </a:lnTo>
                  <a:lnTo>
                    <a:pt x="12102" y="6793"/>
                  </a:lnTo>
                  <a:lnTo>
                    <a:pt x="12116" y="6984"/>
                  </a:lnTo>
                  <a:lnTo>
                    <a:pt x="12126" y="7176"/>
                  </a:lnTo>
                  <a:lnTo>
                    <a:pt x="12132" y="7370"/>
                  </a:lnTo>
                  <a:lnTo>
                    <a:pt x="12133" y="7565"/>
                  </a:lnTo>
                  <a:lnTo>
                    <a:pt x="12133" y="7761"/>
                  </a:lnTo>
                  <a:lnTo>
                    <a:pt x="12127" y="7956"/>
                  </a:lnTo>
                  <a:lnTo>
                    <a:pt x="12118" y="8148"/>
                  </a:lnTo>
                  <a:lnTo>
                    <a:pt x="12104" y="8339"/>
                  </a:lnTo>
                  <a:lnTo>
                    <a:pt x="12087" y="8528"/>
                  </a:lnTo>
                  <a:lnTo>
                    <a:pt x="12066" y="8717"/>
                  </a:lnTo>
                  <a:lnTo>
                    <a:pt x="12041" y="8904"/>
                  </a:lnTo>
                  <a:lnTo>
                    <a:pt x="12012" y="9089"/>
                  </a:lnTo>
                  <a:lnTo>
                    <a:pt x="11981" y="9272"/>
                  </a:lnTo>
                  <a:lnTo>
                    <a:pt x="11945" y="9455"/>
                  </a:lnTo>
                  <a:lnTo>
                    <a:pt x="11906" y="9635"/>
                  </a:lnTo>
                  <a:lnTo>
                    <a:pt x="11863" y="9813"/>
                  </a:lnTo>
                  <a:lnTo>
                    <a:pt x="11817" y="9990"/>
                  </a:lnTo>
                  <a:lnTo>
                    <a:pt x="11769" y="10164"/>
                  </a:lnTo>
                  <a:lnTo>
                    <a:pt x="11716" y="10337"/>
                  </a:lnTo>
                  <a:lnTo>
                    <a:pt x="11660" y="10508"/>
                  </a:lnTo>
                  <a:lnTo>
                    <a:pt x="11601" y="10676"/>
                  </a:lnTo>
                  <a:lnTo>
                    <a:pt x="11539" y="10842"/>
                  </a:lnTo>
                  <a:lnTo>
                    <a:pt x="11474" y="11007"/>
                  </a:lnTo>
                  <a:lnTo>
                    <a:pt x="11406" y="11168"/>
                  </a:lnTo>
                  <a:lnTo>
                    <a:pt x="11261" y="11484"/>
                  </a:lnTo>
                  <a:lnTo>
                    <a:pt x="11103" y="11791"/>
                  </a:lnTo>
                  <a:lnTo>
                    <a:pt x="10934" y="12087"/>
                  </a:lnTo>
                  <a:lnTo>
                    <a:pt x="10755" y="12373"/>
                  </a:lnTo>
                  <a:lnTo>
                    <a:pt x="10564" y="12648"/>
                  </a:lnTo>
                  <a:lnTo>
                    <a:pt x="10465" y="12782"/>
                  </a:lnTo>
                  <a:lnTo>
                    <a:pt x="10363" y="12912"/>
                  </a:lnTo>
                  <a:lnTo>
                    <a:pt x="10259" y="13038"/>
                  </a:lnTo>
                  <a:lnTo>
                    <a:pt x="10153" y="13162"/>
                  </a:lnTo>
                  <a:lnTo>
                    <a:pt x="10044" y="13283"/>
                  </a:lnTo>
                  <a:lnTo>
                    <a:pt x="9933" y="13400"/>
                  </a:lnTo>
                  <a:lnTo>
                    <a:pt x="9820" y="13514"/>
                  </a:lnTo>
                  <a:lnTo>
                    <a:pt x="9704" y="13625"/>
                  </a:lnTo>
                  <a:lnTo>
                    <a:pt x="9586" y="13733"/>
                  </a:lnTo>
                  <a:lnTo>
                    <a:pt x="9467" y="13836"/>
                  </a:lnTo>
                  <a:lnTo>
                    <a:pt x="9344" y="13937"/>
                  </a:lnTo>
                  <a:lnTo>
                    <a:pt x="9220" y="14034"/>
                  </a:lnTo>
                  <a:lnTo>
                    <a:pt x="9094" y="14127"/>
                  </a:lnTo>
                  <a:lnTo>
                    <a:pt x="8966" y="14216"/>
                  </a:lnTo>
                  <a:lnTo>
                    <a:pt x="8836" y="14302"/>
                  </a:lnTo>
                  <a:lnTo>
                    <a:pt x="8705" y="14384"/>
                  </a:lnTo>
                  <a:lnTo>
                    <a:pt x="8571" y="14462"/>
                  </a:lnTo>
                  <a:lnTo>
                    <a:pt x="8436" y="14536"/>
                  </a:lnTo>
                  <a:lnTo>
                    <a:pt x="8298" y="14606"/>
                  </a:lnTo>
                  <a:lnTo>
                    <a:pt x="8160" y="14672"/>
                  </a:lnTo>
                  <a:lnTo>
                    <a:pt x="8019" y="14733"/>
                  </a:lnTo>
                  <a:lnTo>
                    <a:pt x="7877" y="14791"/>
                  </a:lnTo>
                  <a:lnTo>
                    <a:pt x="7734" y="14844"/>
                  </a:lnTo>
                  <a:lnTo>
                    <a:pt x="7589" y="14893"/>
                  </a:lnTo>
                  <a:lnTo>
                    <a:pt x="7442" y="14938"/>
                  </a:lnTo>
                  <a:lnTo>
                    <a:pt x="7295" y="14978"/>
                  </a:lnTo>
                  <a:lnTo>
                    <a:pt x="7145" y="15014"/>
                  </a:lnTo>
                  <a:lnTo>
                    <a:pt x="6995" y="15045"/>
                  </a:lnTo>
                  <a:lnTo>
                    <a:pt x="6843" y="15071"/>
                  </a:lnTo>
                  <a:lnTo>
                    <a:pt x="6690" y="15093"/>
                  </a:lnTo>
                  <a:lnTo>
                    <a:pt x="6537" y="15110"/>
                  </a:lnTo>
                  <a:lnTo>
                    <a:pt x="6382" y="15122"/>
                  </a:lnTo>
                  <a:lnTo>
                    <a:pt x="6225" y="15130"/>
                  </a:lnTo>
                  <a:lnTo>
                    <a:pt x="6069" y="15132"/>
                  </a:lnTo>
                  <a:lnTo>
                    <a:pt x="5913" y="15132"/>
                  </a:lnTo>
                  <a:lnTo>
                    <a:pt x="5756" y="15124"/>
                  </a:lnTo>
                  <a:lnTo>
                    <a:pt x="5602" y="15112"/>
                  </a:lnTo>
                  <a:lnTo>
                    <a:pt x="5448" y="15095"/>
                  </a:lnTo>
                  <a:lnTo>
                    <a:pt x="5295" y="15073"/>
                  </a:lnTo>
                  <a:lnTo>
                    <a:pt x="5143" y="15047"/>
                  </a:lnTo>
                  <a:lnTo>
                    <a:pt x="4993" y="15016"/>
                  </a:lnTo>
                  <a:lnTo>
                    <a:pt x="4843" y="14980"/>
                  </a:lnTo>
                  <a:lnTo>
                    <a:pt x="4696" y="14940"/>
                  </a:lnTo>
                  <a:lnTo>
                    <a:pt x="4550" y="14895"/>
                  </a:lnTo>
                  <a:lnTo>
                    <a:pt x="4405" y="14846"/>
                  </a:lnTo>
                  <a:lnTo>
                    <a:pt x="4261" y="14793"/>
                  </a:lnTo>
                  <a:lnTo>
                    <a:pt x="4119" y="14735"/>
                  </a:lnTo>
                  <a:lnTo>
                    <a:pt x="3979" y="14673"/>
                  </a:lnTo>
                  <a:lnTo>
                    <a:pt x="3840" y="14607"/>
                  </a:lnTo>
                  <a:lnTo>
                    <a:pt x="3703" y="14537"/>
                  </a:lnTo>
                  <a:lnTo>
                    <a:pt x="3567" y="14464"/>
                  </a:lnTo>
                  <a:lnTo>
                    <a:pt x="3433" y="14386"/>
                  </a:lnTo>
                  <a:lnTo>
                    <a:pt x="3302" y="14304"/>
                  </a:lnTo>
                  <a:lnTo>
                    <a:pt x="3172" y="14218"/>
                  </a:lnTo>
                  <a:lnTo>
                    <a:pt x="3044" y="14129"/>
                  </a:lnTo>
                  <a:lnTo>
                    <a:pt x="2917" y="14035"/>
                  </a:lnTo>
                  <a:lnTo>
                    <a:pt x="2793" y="13939"/>
                  </a:lnTo>
                  <a:lnTo>
                    <a:pt x="2671" y="13838"/>
                  </a:lnTo>
                  <a:lnTo>
                    <a:pt x="2551" y="13734"/>
                  </a:lnTo>
                  <a:lnTo>
                    <a:pt x="2434" y="13627"/>
                  </a:lnTo>
                  <a:lnTo>
                    <a:pt x="2318" y="13516"/>
                  </a:lnTo>
                  <a:lnTo>
                    <a:pt x="2204" y="13402"/>
                  </a:lnTo>
                  <a:lnTo>
                    <a:pt x="2093" y="13284"/>
                  </a:lnTo>
                  <a:lnTo>
                    <a:pt x="1984" y="13164"/>
                  </a:lnTo>
                  <a:lnTo>
                    <a:pt x="1878" y="13040"/>
                  </a:lnTo>
                  <a:lnTo>
                    <a:pt x="1774" y="12913"/>
                  </a:lnTo>
                  <a:lnTo>
                    <a:pt x="1672" y="12783"/>
                  </a:lnTo>
                  <a:lnTo>
                    <a:pt x="1573" y="12650"/>
                  </a:lnTo>
                  <a:lnTo>
                    <a:pt x="1383" y="12376"/>
                  </a:lnTo>
                  <a:lnTo>
                    <a:pt x="1204" y="12090"/>
                  </a:lnTo>
                  <a:lnTo>
                    <a:pt x="1035" y="11793"/>
                  </a:lnTo>
                  <a:lnTo>
                    <a:pt x="877" y="11487"/>
                  </a:lnTo>
                  <a:lnTo>
                    <a:pt x="731" y="11170"/>
                  </a:lnTo>
                  <a:lnTo>
                    <a:pt x="663" y="11007"/>
                  </a:lnTo>
                  <a:lnTo>
                    <a:pt x="598" y="10844"/>
                  </a:lnTo>
                  <a:lnTo>
                    <a:pt x="535" y="10677"/>
                  </a:lnTo>
                  <a:lnTo>
                    <a:pt x="476" y="10509"/>
                  </a:lnTo>
                  <a:lnTo>
                    <a:pt x="420" y="10338"/>
                  </a:lnTo>
                  <a:lnTo>
                    <a:pt x="368" y="10165"/>
                  </a:lnTo>
                  <a:lnTo>
                    <a:pt x="318" y="9991"/>
                  </a:lnTo>
                  <a:lnTo>
                    <a:pt x="272" y="9814"/>
                  </a:lnTo>
                  <a:lnTo>
                    <a:pt x="230" y="9636"/>
                  </a:lnTo>
                  <a:lnTo>
                    <a:pt x="191" y="9456"/>
                  </a:lnTo>
                  <a:lnTo>
                    <a:pt x="156" y="9274"/>
                  </a:lnTo>
                  <a:lnTo>
                    <a:pt x="123" y="9090"/>
                  </a:lnTo>
                  <a:lnTo>
                    <a:pt x="95" y="8904"/>
                  </a:lnTo>
                  <a:lnTo>
                    <a:pt x="70" y="8718"/>
                  </a:lnTo>
                  <a:lnTo>
                    <a:pt x="49" y="8529"/>
                  </a:lnTo>
                  <a:lnTo>
                    <a:pt x="32" y="8340"/>
                  </a:lnTo>
                  <a:lnTo>
                    <a:pt x="18" y="8149"/>
                  </a:lnTo>
                  <a:lnTo>
                    <a:pt x="8" y="7956"/>
                  </a:lnTo>
                  <a:lnTo>
                    <a:pt x="2" y="7763"/>
                  </a:lnTo>
                  <a:lnTo>
                    <a:pt x="0" y="7568"/>
                  </a:lnTo>
                  <a:cubicBezTo>
                    <a:pt x="0" y="7547"/>
                    <a:pt x="9" y="7527"/>
                    <a:pt x="25" y="7515"/>
                  </a:cubicBezTo>
                  <a:cubicBezTo>
                    <a:pt x="41" y="7502"/>
                    <a:pt x="63" y="7497"/>
                    <a:pt x="83" y="7502"/>
                  </a:cubicBezTo>
                  <a:lnTo>
                    <a:pt x="85" y="7503"/>
                  </a:lnTo>
                  <a:close/>
                  <a:moveTo>
                    <a:pt x="50" y="7632"/>
                  </a:moveTo>
                  <a:lnTo>
                    <a:pt x="133" y="7566"/>
                  </a:lnTo>
                  <a:lnTo>
                    <a:pt x="135" y="7758"/>
                  </a:lnTo>
                  <a:lnTo>
                    <a:pt x="141" y="7949"/>
                  </a:lnTo>
                  <a:lnTo>
                    <a:pt x="151" y="8139"/>
                  </a:lnTo>
                  <a:lnTo>
                    <a:pt x="164" y="8328"/>
                  </a:lnTo>
                  <a:lnTo>
                    <a:pt x="181" y="8515"/>
                  </a:lnTo>
                  <a:lnTo>
                    <a:pt x="202" y="8700"/>
                  </a:lnTo>
                  <a:lnTo>
                    <a:pt x="227" y="8884"/>
                  </a:lnTo>
                  <a:lnTo>
                    <a:pt x="255" y="9067"/>
                  </a:lnTo>
                  <a:lnTo>
                    <a:pt x="286" y="9248"/>
                  </a:lnTo>
                  <a:lnTo>
                    <a:pt x="321" y="9427"/>
                  </a:lnTo>
                  <a:lnTo>
                    <a:pt x="360" y="9605"/>
                  </a:lnTo>
                  <a:lnTo>
                    <a:pt x="401" y="9781"/>
                  </a:lnTo>
                  <a:lnTo>
                    <a:pt x="447" y="9954"/>
                  </a:lnTo>
                  <a:lnTo>
                    <a:pt x="495" y="10127"/>
                  </a:lnTo>
                  <a:lnTo>
                    <a:pt x="547" y="10296"/>
                  </a:lnTo>
                  <a:lnTo>
                    <a:pt x="602" y="10464"/>
                  </a:lnTo>
                  <a:lnTo>
                    <a:pt x="660" y="10630"/>
                  </a:lnTo>
                  <a:lnTo>
                    <a:pt x="721" y="10794"/>
                  </a:lnTo>
                  <a:lnTo>
                    <a:pt x="785" y="10955"/>
                  </a:lnTo>
                  <a:lnTo>
                    <a:pt x="853" y="11114"/>
                  </a:lnTo>
                  <a:lnTo>
                    <a:pt x="996" y="11426"/>
                  </a:lnTo>
                  <a:lnTo>
                    <a:pt x="1150" y="11727"/>
                  </a:lnTo>
                  <a:lnTo>
                    <a:pt x="1316" y="12019"/>
                  </a:lnTo>
                  <a:lnTo>
                    <a:pt x="1493" y="12300"/>
                  </a:lnTo>
                  <a:lnTo>
                    <a:pt x="1680" y="12570"/>
                  </a:lnTo>
                  <a:lnTo>
                    <a:pt x="1777" y="12701"/>
                  </a:lnTo>
                  <a:lnTo>
                    <a:pt x="1877" y="12828"/>
                  </a:lnTo>
                  <a:lnTo>
                    <a:pt x="1979" y="12953"/>
                  </a:lnTo>
                  <a:lnTo>
                    <a:pt x="2084" y="13074"/>
                  </a:lnTo>
                  <a:lnTo>
                    <a:pt x="2190" y="13193"/>
                  </a:lnTo>
                  <a:lnTo>
                    <a:pt x="2299" y="13308"/>
                  </a:lnTo>
                  <a:lnTo>
                    <a:pt x="2410" y="13420"/>
                  </a:lnTo>
                  <a:lnTo>
                    <a:pt x="2523" y="13528"/>
                  </a:lnTo>
                  <a:lnTo>
                    <a:pt x="2639" y="13633"/>
                  </a:lnTo>
                  <a:lnTo>
                    <a:pt x="2756" y="13735"/>
                  </a:lnTo>
                  <a:lnTo>
                    <a:pt x="2875" y="13833"/>
                  </a:lnTo>
                  <a:lnTo>
                    <a:pt x="2997" y="13928"/>
                  </a:lnTo>
                  <a:lnTo>
                    <a:pt x="3120" y="14019"/>
                  </a:lnTo>
                  <a:lnTo>
                    <a:pt x="3245" y="14106"/>
                  </a:lnTo>
                  <a:lnTo>
                    <a:pt x="3372" y="14190"/>
                  </a:lnTo>
                  <a:lnTo>
                    <a:pt x="3501" y="14270"/>
                  </a:lnTo>
                  <a:lnTo>
                    <a:pt x="3631" y="14346"/>
                  </a:lnTo>
                  <a:lnTo>
                    <a:pt x="3763" y="14419"/>
                  </a:lnTo>
                  <a:lnTo>
                    <a:pt x="3897" y="14487"/>
                  </a:lnTo>
                  <a:lnTo>
                    <a:pt x="4032" y="14551"/>
                  </a:lnTo>
                  <a:lnTo>
                    <a:pt x="4169" y="14612"/>
                  </a:lnTo>
                  <a:lnTo>
                    <a:pt x="4307" y="14668"/>
                  </a:lnTo>
                  <a:lnTo>
                    <a:pt x="4447" y="14720"/>
                  </a:lnTo>
                  <a:lnTo>
                    <a:pt x="4588" y="14768"/>
                  </a:lnTo>
                  <a:lnTo>
                    <a:pt x="4731" y="14811"/>
                  </a:lnTo>
                  <a:lnTo>
                    <a:pt x="4875" y="14850"/>
                  </a:lnTo>
                  <a:lnTo>
                    <a:pt x="5020" y="14885"/>
                  </a:lnTo>
                  <a:lnTo>
                    <a:pt x="5166" y="14915"/>
                  </a:lnTo>
                  <a:lnTo>
                    <a:pt x="5314" y="14941"/>
                  </a:lnTo>
                  <a:lnTo>
                    <a:pt x="5462" y="14963"/>
                  </a:lnTo>
                  <a:lnTo>
                    <a:pt x="5612" y="14979"/>
                  </a:lnTo>
                  <a:lnTo>
                    <a:pt x="5763" y="14991"/>
                  </a:lnTo>
                  <a:lnTo>
                    <a:pt x="5914" y="14998"/>
                  </a:lnTo>
                  <a:lnTo>
                    <a:pt x="6066" y="14999"/>
                  </a:lnTo>
                  <a:lnTo>
                    <a:pt x="6219" y="14996"/>
                  </a:lnTo>
                  <a:lnTo>
                    <a:pt x="6371" y="14989"/>
                  </a:lnTo>
                  <a:lnTo>
                    <a:pt x="6522" y="14978"/>
                  </a:lnTo>
                  <a:lnTo>
                    <a:pt x="6672" y="14961"/>
                  </a:lnTo>
                  <a:lnTo>
                    <a:pt x="6821" y="14940"/>
                  </a:lnTo>
                  <a:lnTo>
                    <a:pt x="6968" y="14914"/>
                  </a:lnTo>
                  <a:lnTo>
                    <a:pt x="7115" y="14884"/>
                  </a:lnTo>
                  <a:lnTo>
                    <a:pt x="7259" y="14850"/>
                  </a:lnTo>
                  <a:lnTo>
                    <a:pt x="7404" y="14810"/>
                  </a:lnTo>
                  <a:lnTo>
                    <a:pt x="7546" y="14767"/>
                  </a:lnTo>
                  <a:lnTo>
                    <a:pt x="7687" y="14720"/>
                  </a:lnTo>
                  <a:lnTo>
                    <a:pt x="7827" y="14667"/>
                  </a:lnTo>
                  <a:lnTo>
                    <a:pt x="7966" y="14611"/>
                  </a:lnTo>
                  <a:lnTo>
                    <a:pt x="8102" y="14551"/>
                  </a:lnTo>
                  <a:lnTo>
                    <a:pt x="8238" y="14487"/>
                  </a:lnTo>
                  <a:lnTo>
                    <a:pt x="8371" y="14419"/>
                  </a:lnTo>
                  <a:lnTo>
                    <a:pt x="8504" y="14346"/>
                  </a:lnTo>
                  <a:lnTo>
                    <a:pt x="8634" y="14270"/>
                  </a:lnTo>
                  <a:lnTo>
                    <a:pt x="8763" y="14191"/>
                  </a:lnTo>
                  <a:lnTo>
                    <a:pt x="8890" y="14107"/>
                  </a:lnTo>
                  <a:lnTo>
                    <a:pt x="9015" y="14019"/>
                  </a:lnTo>
                  <a:lnTo>
                    <a:pt x="9138" y="13928"/>
                  </a:lnTo>
                  <a:lnTo>
                    <a:pt x="9260" y="13834"/>
                  </a:lnTo>
                  <a:lnTo>
                    <a:pt x="9379" y="13736"/>
                  </a:lnTo>
                  <a:lnTo>
                    <a:pt x="9496" y="13634"/>
                  </a:lnTo>
                  <a:lnTo>
                    <a:pt x="9612" y="13529"/>
                  </a:lnTo>
                  <a:lnTo>
                    <a:pt x="9725" y="13420"/>
                  </a:lnTo>
                  <a:lnTo>
                    <a:pt x="9836" y="13309"/>
                  </a:lnTo>
                  <a:lnTo>
                    <a:pt x="9945" y="13193"/>
                  </a:lnTo>
                  <a:lnTo>
                    <a:pt x="10052" y="13076"/>
                  </a:lnTo>
                  <a:lnTo>
                    <a:pt x="10156" y="12954"/>
                  </a:lnTo>
                  <a:lnTo>
                    <a:pt x="10258" y="12829"/>
                  </a:lnTo>
                  <a:lnTo>
                    <a:pt x="10358" y="12702"/>
                  </a:lnTo>
                  <a:lnTo>
                    <a:pt x="10455" y="12572"/>
                  </a:lnTo>
                  <a:lnTo>
                    <a:pt x="10642" y="12303"/>
                  </a:lnTo>
                  <a:lnTo>
                    <a:pt x="10818" y="12022"/>
                  </a:lnTo>
                  <a:lnTo>
                    <a:pt x="10984" y="11730"/>
                  </a:lnTo>
                  <a:lnTo>
                    <a:pt x="11139" y="11429"/>
                  </a:lnTo>
                  <a:lnTo>
                    <a:pt x="11283" y="11117"/>
                  </a:lnTo>
                  <a:lnTo>
                    <a:pt x="11350" y="10957"/>
                  </a:lnTo>
                  <a:lnTo>
                    <a:pt x="11414" y="10796"/>
                  </a:lnTo>
                  <a:lnTo>
                    <a:pt x="11476" y="10632"/>
                  </a:lnTo>
                  <a:lnTo>
                    <a:pt x="11534" y="10466"/>
                  </a:lnTo>
                  <a:lnTo>
                    <a:pt x="11589" y="10298"/>
                  </a:lnTo>
                  <a:lnTo>
                    <a:pt x="11640" y="10128"/>
                  </a:lnTo>
                  <a:lnTo>
                    <a:pt x="11688" y="9956"/>
                  </a:lnTo>
                  <a:lnTo>
                    <a:pt x="11734" y="9782"/>
                  </a:lnTo>
                  <a:lnTo>
                    <a:pt x="11776" y="9606"/>
                  </a:lnTo>
                  <a:lnTo>
                    <a:pt x="11814" y="9429"/>
                  </a:lnTo>
                  <a:lnTo>
                    <a:pt x="11849" y="9250"/>
                  </a:lnTo>
                  <a:lnTo>
                    <a:pt x="11881" y="9069"/>
                  </a:lnTo>
                  <a:lnTo>
                    <a:pt x="11909" y="8886"/>
                  </a:lnTo>
                  <a:lnTo>
                    <a:pt x="11933" y="8702"/>
                  </a:lnTo>
                  <a:lnTo>
                    <a:pt x="11954" y="8516"/>
                  </a:lnTo>
                  <a:lnTo>
                    <a:pt x="11971" y="8330"/>
                  </a:lnTo>
                  <a:lnTo>
                    <a:pt x="11984" y="8141"/>
                  </a:lnTo>
                  <a:lnTo>
                    <a:pt x="11994" y="7951"/>
                  </a:lnTo>
                  <a:lnTo>
                    <a:pt x="12000" y="7761"/>
                  </a:lnTo>
                  <a:lnTo>
                    <a:pt x="12000" y="7566"/>
                  </a:lnTo>
                  <a:lnTo>
                    <a:pt x="11998" y="7374"/>
                  </a:lnTo>
                  <a:lnTo>
                    <a:pt x="11992" y="7183"/>
                  </a:lnTo>
                  <a:lnTo>
                    <a:pt x="11983" y="6993"/>
                  </a:lnTo>
                  <a:lnTo>
                    <a:pt x="11970" y="6805"/>
                  </a:lnTo>
                  <a:lnTo>
                    <a:pt x="11953" y="6618"/>
                  </a:lnTo>
                  <a:lnTo>
                    <a:pt x="11932" y="6433"/>
                  </a:lnTo>
                  <a:lnTo>
                    <a:pt x="11908" y="6248"/>
                  </a:lnTo>
                  <a:lnTo>
                    <a:pt x="11880" y="6066"/>
                  </a:lnTo>
                  <a:lnTo>
                    <a:pt x="11848" y="5885"/>
                  </a:lnTo>
                  <a:lnTo>
                    <a:pt x="11813" y="5706"/>
                  </a:lnTo>
                  <a:lnTo>
                    <a:pt x="11775" y="5529"/>
                  </a:lnTo>
                  <a:lnTo>
                    <a:pt x="11733" y="5353"/>
                  </a:lnTo>
                  <a:lnTo>
                    <a:pt x="11688" y="5179"/>
                  </a:lnTo>
                  <a:lnTo>
                    <a:pt x="11640" y="5007"/>
                  </a:lnTo>
                  <a:lnTo>
                    <a:pt x="11588" y="4837"/>
                  </a:lnTo>
                  <a:lnTo>
                    <a:pt x="11533" y="4669"/>
                  </a:lnTo>
                  <a:lnTo>
                    <a:pt x="11475" y="4503"/>
                  </a:lnTo>
                  <a:lnTo>
                    <a:pt x="11414" y="4340"/>
                  </a:lnTo>
                  <a:lnTo>
                    <a:pt x="11350" y="4178"/>
                  </a:lnTo>
                  <a:lnTo>
                    <a:pt x="11283" y="4020"/>
                  </a:lnTo>
                  <a:lnTo>
                    <a:pt x="11140" y="3708"/>
                  </a:lnTo>
                  <a:lnTo>
                    <a:pt x="10986" y="3407"/>
                  </a:lnTo>
                  <a:lnTo>
                    <a:pt x="10820" y="3115"/>
                  </a:lnTo>
                  <a:lnTo>
                    <a:pt x="10643" y="2834"/>
                  </a:lnTo>
                  <a:lnTo>
                    <a:pt x="10456" y="2564"/>
                  </a:lnTo>
                  <a:lnTo>
                    <a:pt x="10359" y="2434"/>
                  </a:lnTo>
                  <a:lnTo>
                    <a:pt x="10259" y="2306"/>
                  </a:lnTo>
                  <a:lnTo>
                    <a:pt x="10157" y="2182"/>
                  </a:lnTo>
                  <a:lnTo>
                    <a:pt x="10053" y="2060"/>
                  </a:lnTo>
                  <a:lnTo>
                    <a:pt x="9946" y="1942"/>
                  </a:lnTo>
                  <a:lnTo>
                    <a:pt x="9838" y="1827"/>
                  </a:lnTo>
                  <a:lnTo>
                    <a:pt x="9726" y="1715"/>
                  </a:lnTo>
                  <a:lnTo>
                    <a:pt x="9613" y="1607"/>
                  </a:lnTo>
                  <a:lnTo>
                    <a:pt x="9498" y="1501"/>
                  </a:lnTo>
                  <a:lnTo>
                    <a:pt x="9381" y="1400"/>
                  </a:lnTo>
                  <a:lnTo>
                    <a:pt x="9262" y="1302"/>
                  </a:lnTo>
                  <a:lnTo>
                    <a:pt x="9140" y="1207"/>
                  </a:lnTo>
                  <a:lnTo>
                    <a:pt x="9017" y="1116"/>
                  </a:lnTo>
                  <a:lnTo>
                    <a:pt x="8892" y="1028"/>
                  </a:lnTo>
                  <a:lnTo>
                    <a:pt x="8765" y="945"/>
                  </a:lnTo>
                  <a:lnTo>
                    <a:pt x="8636" y="865"/>
                  </a:lnTo>
                  <a:lnTo>
                    <a:pt x="8505" y="788"/>
                  </a:lnTo>
                  <a:lnTo>
                    <a:pt x="8374" y="716"/>
                  </a:lnTo>
                  <a:lnTo>
                    <a:pt x="8240" y="648"/>
                  </a:lnTo>
                  <a:lnTo>
                    <a:pt x="8105" y="583"/>
                  </a:lnTo>
                  <a:lnTo>
                    <a:pt x="7968" y="523"/>
                  </a:lnTo>
                  <a:lnTo>
                    <a:pt x="7829" y="467"/>
                  </a:lnTo>
                  <a:lnTo>
                    <a:pt x="7690" y="415"/>
                  </a:lnTo>
                  <a:lnTo>
                    <a:pt x="7549" y="367"/>
                  </a:lnTo>
                  <a:lnTo>
                    <a:pt x="7406" y="324"/>
                  </a:lnTo>
                  <a:lnTo>
                    <a:pt x="7262" y="285"/>
                  </a:lnTo>
                  <a:lnTo>
                    <a:pt x="7117" y="250"/>
                  </a:lnTo>
                  <a:lnTo>
                    <a:pt x="6971" y="220"/>
                  </a:lnTo>
                  <a:lnTo>
                    <a:pt x="6823" y="194"/>
                  </a:lnTo>
                  <a:lnTo>
                    <a:pt x="6675" y="172"/>
                  </a:lnTo>
                  <a:lnTo>
                    <a:pt x="6525" y="156"/>
                  </a:lnTo>
                  <a:lnTo>
                    <a:pt x="6374" y="144"/>
                  </a:lnTo>
                  <a:lnTo>
                    <a:pt x="6222" y="137"/>
                  </a:lnTo>
                  <a:lnTo>
                    <a:pt x="6069" y="134"/>
                  </a:lnTo>
                  <a:lnTo>
                    <a:pt x="5916" y="136"/>
                  </a:lnTo>
                  <a:lnTo>
                    <a:pt x="5764" y="143"/>
                  </a:lnTo>
                  <a:lnTo>
                    <a:pt x="5613" y="155"/>
                  </a:lnTo>
                  <a:lnTo>
                    <a:pt x="5464" y="171"/>
                  </a:lnTo>
                  <a:lnTo>
                    <a:pt x="5315" y="193"/>
                  </a:lnTo>
                  <a:lnTo>
                    <a:pt x="5167" y="219"/>
                  </a:lnTo>
                  <a:lnTo>
                    <a:pt x="5022" y="249"/>
                  </a:lnTo>
                  <a:lnTo>
                    <a:pt x="4876" y="284"/>
                  </a:lnTo>
                  <a:lnTo>
                    <a:pt x="4732" y="323"/>
                  </a:lnTo>
                  <a:lnTo>
                    <a:pt x="4590" y="366"/>
                  </a:lnTo>
                  <a:lnTo>
                    <a:pt x="4449" y="414"/>
                  </a:lnTo>
                  <a:lnTo>
                    <a:pt x="4309" y="466"/>
                  </a:lnTo>
                  <a:lnTo>
                    <a:pt x="4171" y="522"/>
                  </a:lnTo>
                  <a:lnTo>
                    <a:pt x="4034" y="583"/>
                  </a:lnTo>
                  <a:lnTo>
                    <a:pt x="3898" y="647"/>
                  </a:lnTo>
                  <a:lnTo>
                    <a:pt x="3765" y="715"/>
                  </a:lnTo>
                  <a:lnTo>
                    <a:pt x="3633" y="788"/>
                  </a:lnTo>
                  <a:lnTo>
                    <a:pt x="3502" y="864"/>
                  </a:lnTo>
                  <a:lnTo>
                    <a:pt x="3373" y="944"/>
                  </a:lnTo>
                  <a:lnTo>
                    <a:pt x="3246" y="1027"/>
                  </a:lnTo>
                  <a:lnTo>
                    <a:pt x="3121" y="1115"/>
                  </a:lnTo>
                  <a:lnTo>
                    <a:pt x="2998" y="1205"/>
                  </a:lnTo>
                  <a:lnTo>
                    <a:pt x="2877" y="1300"/>
                  </a:lnTo>
                  <a:lnTo>
                    <a:pt x="2757" y="1399"/>
                  </a:lnTo>
                  <a:lnTo>
                    <a:pt x="2640" y="1500"/>
                  </a:lnTo>
                  <a:lnTo>
                    <a:pt x="2525" y="1606"/>
                  </a:lnTo>
                  <a:lnTo>
                    <a:pt x="2411" y="1714"/>
                  </a:lnTo>
                  <a:lnTo>
                    <a:pt x="2300" y="1826"/>
                  </a:lnTo>
                  <a:lnTo>
                    <a:pt x="2191" y="1941"/>
                  </a:lnTo>
                  <a:lnTo>
                    <a:pt x="2084" y="2059"/>
                  </a:lnTo>
                  <a:lnTo>
                    <a:pt x="1980" y="2181"/>
                  </a:lnTo>
                  <a:lnTo>
                    <a:pt x="1878" y="2305"/>
                  </a:lnTo>
                  <a:lnTo>
                    <a:pt x="1778" y="2433"/>
                  </a:lnTo>
                  <a:lnTo>
                    <a:pt x="1682" y="2562"/>
                  </a:lnTo>
                  <a:lnTo>
                    <a:pt x="1495" y="2832"/>
                  </a:lnTo>
                  <a:lnTo>
                    <a:pt x="1318" y="3113"/>
                  </a:lnTo>
                  <a:lnTo>
                    <a:pt x="1152" y="3404"/>
                  </a:lnTo>
                  <a:lnTo>
                    <a:pt x="998" y="3706"/>
                  </a:lnTo>
                  <a:lnTo>
                    <a:pt x="854" y="4018"/>
                  </a:lnTo>
                  <a:lnTo>
                    <a:pt x="787" y="4178"/>
                  </a:lnTo>
                  <a:lnTo>
                    <a:pt x="722" y="4339"/>
                  </a:lnTo>
                  <a:lnTo>
                    <a:pt x="661" y="4503"/>
                  </a:lnTo>
                  <a:lnTo>
                    <a:pt x="603" y="4669"/>
                  </a:lnTo>
                  <a:lnTo>
                    <a:pt x="548" y="4837"/>
                  </a:lnTo>
                  <a:lnTo>
                    <a:pt x="497" y="5007"/>
                  </a:lnTo>
                  <a:lnTo>
                    <a:pt x="448" y="5179"/>
                  </a:lnTo>
                  <a:lnTo>
                    <a:pt x="403" y="5353"/>
                  </a:lnTo>
                  <a:lnTo>
                    <a:pt x="361" y="5529"/>
                  </a:lnTo>
                  <a:lnTo>
                    <a:pt x="323" y="5706"/>
                  </a:lnTo>
                  <a:lnTo>
                    <a:pt x="288" y="5885"/>
                  </a:lnTo>
                  <a:lnTo>
                    <a:pt x="256" y="6066"/>
                  </a:lnTo>
                  <a:lnTo>
                    <a:pt x="228" y="6249"/>
                  </a:lnTo>
                  <a:lnTo>
                    <a:pt x="204" y="6433"/>
                  </a:lnTo>
                  <a:lnTo>
                    <a:pt x="183" y="6618"/>
                  </a:lnTo>
                  <a:lnTo>
                    <a:pt x="166" y="6805"/>
                  </a:lnTo>
                  <a:lnTo>
                    <a:pt x="153" y="6994"/>
                  </a:lnTo>
                  <a:lnTo>
                    <a:pt x="143" y="7184"/>
                  </a:lnTo>
                  <a:lnTo>
                    <a:pt x="137" y="7375"/>
                  </a:lnTo>
                  <a:lnTo>
                    <a:pt x="135" y="7568"/>
                  </a:lnTo>
                  <a:cubicBezTo>
                    <a:pt x="135" y="7589"/>
                    <a:pt x="125" y="7608"/>
                    <a:pt x="109" y="7620"/>
                  </a:cubicBezTo>
                  <a:cubicBezTo>
                    <a:pt x="93" y="7633"/>
                    <a:pt x="72" y="7637"/>
                    <a:pt x="52" y="7632"/>
                  </a:cubicBezTo>
                  <a:lnTo>
                    <a:pt x="50" y="7632"/>
                  </a:lnTo>
                  <a:close/>
                </a:path>
              </a:pathLst>
            </a:custGeom>
            <a:solidFill>
              <a:srgbClr val="808080"/>
            </a:solidFill>
            <a:ln w="0" cap="flat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27" name="Freeform 103"/>
            <p:cNvSpPr>
              <a:spLocks noEditPoints="1"/>
            </p:cNvSpPr>
            <p:nvPr/>
          </p:nvSpPr>
          <p:spPr bwMode="auto">
            <a:xfrm>
              <a:off x="2094" y="1095"/>
              <a:ext cx="78" cy="201"/>
            </a:xfrm>
            <a:custGeom>
              <a:avLst/>
              <a:gdLst/>
              <a:ahLst/>
              <a:cxnLst>
                <a:cxn ang="0">
                  <a:pos x="68" y="201"/>
                </a:cxn>
                <a:cxn ang="0">
                  <a:pos x="13" y="37"/>
                </a:cxn>
                <a:cxn ang="0">
                  <a:pos x="24" y="34"/>
                </a:cxn>
                <a:cxn ang="0">
                  <a:pos x="78" y="197"/>
                </a:cxn>
                <a:cxn ang="0">
                  <a:pos x="68" y="201"/>
                </a:cxn>
                <a:cxn ang="0">
                  <a:pos x="0" y="49"/>
                </a:cxn>
                <a:cxn ang="0">
                  <a:pos x="7" y="0"/>
                </a:cxn>
                <a:cxn ang="0">
                  <a:pos x="42" y="35"/>
                </a:cxn>
                <a:cxn ang="0">
                  <a:pos x="0" y="49"/>
                </a:cxn>
              </a:cxnLst>
              <a:rect l="0" t="0" r="r" b="b"/>
              <a:pathLst>
                <a:path w="78" h="201">
                  <a:moveTo>
                    <a:pt x="68" y="201"/>
                  </a:moveTo>
                  <a:lnTo>
                    <a:pt x="13" y="37"/>
                  </a:lnTo>
                  <a:lnTo>
                    <a:pt x="24" y="34"/>
                  </a:lnTo>
                  <a:lnTo>
                    <a:pt x="78" y="197"/>
                  </a:lnTo>
                  <a:lnTo>
                    <a:pt x="68" y="201"/>
                  </a:lnTo>
                  <a:close/>
                  <a:moveTo>
                    <a:pt x="0" y="49"/>
                  </a:moveTo>
                  <a:lnTo>
                    <a:pt x="7" y="0"/>
                  </a:lnTo>
                  <a:lnTo>
                    <a:pt x="42" y="3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28" name="Freeform 104"/>
            <p:cNvSpPr>
              <a:spLocks noEditPoints="1"/>
            </p:cNvSpPr>
            <p:nvPr/>
          </p:nvSpPr>
          <p:spPr bwMode="auto">
            <a:xfrm>
              <a:off x="3095" y="1029"/>
              <a:ext cx="270" cy="269"/>
            </a:xfrm>
            <a:custGeom>
              <a:avLst/>
              <a:gdLst/>
              <a:ahLst/>
              <a:cxnLst>
                <a:cxn ang="0">
                  <a:pos x="8" y="269"/>
                </a:cxn>
                <a:cxn ang="0">
                  <a:pos x="248" y="30"/>
                </a:cxn>
                <a:cxn ang="0">
                  <a:pos x="240" y="22"/>
                </a:cxn>
                <a:cxn ang="0">
                  <a:pos x="0" y="261"/>
                </a:cxn>
                <a:cxn ang="0">
                  <a:pos x="8" y="269"/>
                </a:cxn>
                <a:cxn ang="0">
                  <a:pos x="254" y="47"/>
                </a:cxn>
                <a:cxn ang="0">
                  <a:pos x="270" y="0"/>
                </a:cxn>
                <a:cxn ang="0">
                  <a:pos x="223" y="16"/>
                </a:cxn>
                <a:cxn ang="0">
                  <a:pos x="254" y="47"/>
                </a:cxn>
              </a:cxnLst>
              <a:rect l="0" t="0" r="r" b="b"/>
              <a:pathLst>
                <a:path w="270" h="269">
                  <a:moveTo>
                    <a:pt x="8" y="269"/>
                  </a:moveTo>
                  <a:lnTo>
                    <a:pt x="248" y="30"/>
                  </a:lnTo>
                  <a:lnTo>
                    <a:pt x="240" y="22"/>
                  </a:lnTo>
                  <a:lnTo>
                    <a:pt x="0" y="261"/>
                  </a:lnTo>
                  <a:lnTo>
                    <a:pt x="8" y="269"/>
                  </a:lnTo>
                  <a:close/>
                  <a:moveTo>
                    <a:pt x="254" y="47"/>
                  </a:moveTo>
                  <a:lnTo>
                    <a:pt x="270" y="0"/>
                  </a:lnTo>
                  <a:lnTo>
                    <a:pt x="223" y="16"/>
                  </a:lnTo>
                  <a:lnTo>
                    <a:pt x="254" y="4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29" name="Freeform 105"/>
            <p:cNvSpPr>
              <a:spLocks noEditPoints="1"/>
            </p:cNvSpPr>
            <p:nvPr/>
          </p:nvSpPr>
          <p:spPr bwMode="auto">
            <a:xfrm>
              <a:off x="3298" y="1933"/>
              <a:ext cx="266" cy="45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230" y="28"/>
                </a:cxn>
                <a:cxn ang="0">
                  <a:pos x="230" y="17"/>
                </a:cxn>
                <a:cxn ang="0">
                  <a:pos x="0" y="17"/>
                </a:cxn>
                <a:cxn ang="0">
                  <a:pos x="0" y="28"/>
                </a:cxn>
                <a:cxn ang="0">
                  <a:pos x="222" y="45"/>
                </a:cxn>
                <a:cxn ang="0">
                  <a:pos x="266" y="22"/>
                </a:cxn>
                <a:cxn ang="0">
                  <a:pos x="222" y="0"/>
                </a:cxn>
                <a:cxn ang="0">
                  <a:pos x="222" y="45"/>
                </a:cxn>
              </a:cxnLst>
              <a:rect l="0" t="0" r="r" b="b"/>
              <a:pathLst>
                <a:path w="266" h="45">
                  <a:moveTo>
                    <a:pt x="0" y="28"/>
                  </a:moveTo>
                  <a:lnTo>
                    <a:pt x="230" y="28"/>
                  </a:lnTo>
                  <a:lnTo>
                    <a:pt x="230" y="17"/>
                  </a:lnTo>
                  <a:lnTo>
                    <a:pt x="0" y="17"/>
                  </a:lnTo>
                  <a:lnTo>
                    <a:pt x="0" y="28"/>
                  </a:lnTo>
                  <a:close/>
                  <a:moveTo>
                    <a:pt x="222" y="45"/>
                  </a:moveTo>
                  <a:lnTo>
                    <a:pt x="266" y="22"/>
                  </a:lnTo>
                  <a:lnTo>
                    <a:pt x="222" y="0"/>
                  </a:lnTo>
                  <a:lnTo>
                    <a:pt x="222" y="4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30" name="Freeform 106"/>
            <p:cNvSpPr>
              <a:spLocks noEditPoints="1"/>
            </p:cNvSpPr>
            <p:nvPr/>
          </p:nvSpPr>
          <p:spPr bwMode="auto">
            <a:xfrm>
              <a:off x="1701" y="2000"/>
              <a:ext cx="267" cy="44"/>
            </a:xfrm>
            <a:custGeom>
              <a:avLst/>
              <a:gdLst/>
              <a:ahLst/>
              <a:cxnLst>
                <a:cxn ang="0">
                  <a:pos x="267" y="27"/>
                </a:cxn>
                <a:cxn ang="0">
                  <a:pos x="37" y="27"/>
                </a:cxn>
                <a:cxn ang="0">
                  <a:pos x="37" y="16"/>
                </a:cxn>
                <a:cxn ang="0">
                  <a:pos x="267" y="16"/>
                </a:cxn>
                <a:cxn ang="0">
                  <a:pos x="267" y="27"/>
                </a:cxn>
                <a:cxn ang="0">
                  <a:pos x="45" y="44"/>
                </a:cxn>
                <a:cxn ang="0">
                  <a:pos x="0" y="22"/>
                </a:cxn>
                <a:cxn ang="0">
                  <a:pos x="45" y="0"/>
                </a:cxn>
                <a:cxn ang="0">
                  <a:pos x="45" y="44"/>
                </a:cxn>
              </a:cxnLst>
              <a:rect l="0" t="0" r="r" b="b"/>
              <a:pathLst>
                <a:path w="267" h="44">
                  <a:moveTo>
                    <a:pt x="267" y="27"/>
                  </a:moveTo>
                  <a:lnTo>
                    <a:pt x="37" y="27"/>
                  </a:lnTo>
                  <a:lnTo>
                    <a:pt x="37" y="16"/>
                  </a:lnTo>
                  <a:lnTo>
                    <a:pt x="267" y="16"/>
                  </a:lnTo>
                  <a:lnTo>
                    <a:pt x="267" y="27"/>
                  </a:lnTo>
                  <a:close/>
                  <a:moveTo>
                    <a:pt x="45" y="44"/>
                  </a:moveTo>
                  <a:lnTo>
                    <a:pt x="0" y="22"/>
                  </a:lnTo>
                  <a:lnTo>
                    <a:pt x="45" y="0"/>
                  </a:lnTo>
                  <a:lnTo>
                    <a:pt x="45" y="4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31" name="Freeform 107"/>
            <p:cNvSpPr>
              <a:spLocks noEditPoints="1"/>
            </p:cNvSpPr>
            <p:nvPr/>
          </p:nvSpPr>
          <p:spPr bwMode="auto">
            <a:xfrm>
              <a:off x="1768" y="2548"/>
              <a:ext cx="404" cy="532"/>
            </a:xfrm>
            <a:custGeom>
              <a:avLst/>
              <a:gdLst/>
              <a:ahLst/>
              <a:cxnLst>
                <a:cxn ang="0">
                  <a:pos x="395" y="0"/>
                </a:cxn>
                <a:cxn ang="0">
                  <a:pos x="18" y="500"/>
                </a:cxn>
                <a:cxn ang="0">
                  <a:pos x="27" y="506"/>
                </a:cxn>
                <a:cxn ang="0">
                  <a:pos x="404" y="6"/>
                </a:cxn>
                <a:cxn ang="0">
                  <a:pos x="395" y="0"/>
                </a:cxn>
                <a:cxn ang="0">
                  <a:pos x="9" y="484"/>
                </a:cxn>
                <a:cxn ang="0">
                  <a:pos x="0" y="532"/>
                </a:cxn>
                <a:cxn ang="0">
                  <a:pos x="44" y="510"/>
                </a:cxn>
                <a:cxn ang="0">
                  <a:pos x="9" y="484"/>
                </a:cxn>
              </a:cxnLst>
              <a:rect l="0" t="0" r="r" b="b"/>
              <a:pathLst>
                <a:path w="404" h="532">
                  <a:moveTo>
                    <a:pt x="395" y="0"/>
                  </a:moveTo>
                  <a:lnTo>
                    <a:pt x="18" y="500"/>
                  </a:lnTo>
                  <a:lnTo>
                    <a:pt x="27" y="506"/>
                  </a:lnTo>
                  <a:lnTo>
                    <a:pt x="404" y="6"/>
                  </a:lnTo>
                  <a:lnTo>
                    <a:pt x="395" y="0"/>
                  </a:lnTo>
                  <a:close/>
                  <a:moveTo>
                    <a:pt x="9" y="484"/>
                  </a:moveTo>
                  <a:lnTo>
                    <a:pt x="0" y="532"/>
                  </a:lnTo>
                  <a:lnTo>
                    <a:pt x="44" y="510"/>
                  </a:lnTo>
                  <a:lnTo>
                    <a:pt x="9" y="48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32" name="Freeform 108"/>
            <p:cNvSpPr>
              <a:spLocks noEditPoints="1"/>
            </p:cNvSpPr>
            <p:nvPr/>
          </p:nvSpPr>
          <p:spPr bwMode="auto">
            <a:xfrm>
              <a:off x="2761" y="2747"/>
              <a:ext cx="142" cy="33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30" y="297"/>
                </a:cxn>
                <a:cxn ang="0">
                  <a:pos x="119" y="301"/>
                </a:cxn>
                <a:cxn ang="0">
                  <a:pos x="0" y="5"/>
                </a:cxn>
                <a:cxn ang="0">
                  <a:pos x="10" y="0"/>
                </a:cxn>
                <a:cxn ang="0">
                  <a:pos x="142" y="284"/>
                </a:cxn>
                <a:cxn ang="0">
                  <a:pos x="138" y="333"/>
                </a:cxn>
                <a:cxn ang="0">
                  <a:pos x="101" y="301"/>
                </a:cxn>
                <a:cxn ang="0">
                  <a:pos x="142" y="284"/>
                </a:cxn>
              </a:cxnLst>
              <a:rect l="0" t="0" r="r" b="b"/>
              <a:pathLst>
                <a:path w="142" h="333">
                  <a:moveTo>
                    <a:pt x="10" y="0"/>
                  </a:moveTo>
                  <a:lnTo>
                    <a:pt x="130" y="297"/>
                  </a:lnTo>
                  <a:lnTo>
                    <a:pt x="119" y="301"/>
                  </a:lnTo>
                  <a:lnTo>
                    <a:pt x="0" y="5"/>
                  </a:lnTo>
                  <a:lnTo>
                    <a:pt x="10" y="0"/>
                  </a:lnTo>
                  <a:close/>
                  <a:moveTo>
                    <a:pt x="142" y="284"/>
                  </a:moveTo>
                  <a:lnTo>
                    <a:pt x="138" y="333"/>
                  </a:lnTo>
                  <a:lnTo>
                    <a:pt x="101" y="301"/>
                  </a:lnTo>
                  <a:lnTo>
                    <a:pt x="142" y="28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33" name="Freeform 109"/>
            <p:cNvSpPr>
              <a:spLocks noEditPoints="1"/>
            </p:cNvSpPr>
            <p:nvPr/>
          </p:nvSpPr>
          <p:spPr bwMode="auto">
            <a:xfrm>
              <a:off x="3228" y="2481"/>
              <a:ext cx="470" cy="40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45" y="373"/>
                </a:cxn>
                <a:cxn ang="0">
                  <a:pos x="438" y="381"/>
                </a:cxn>
                <a:cxn ang="0">
                  <a:pos x="0" y="8"/>
                </a:cxn>
                <a:cxn ang="0">
                  <a:pos x="7" y="0"/>
                </a:cxn>
                <a:cxn ang="0">
                  <a:pos x="450" y="355"/>
                </a:cxn>
                <a:cxn ang="0">
                  <a:pos x="470" y="401"/>
                </a:cxn>
                <a:cxn ang="0">
                  <a:pos x="421" y="389"/>
                </a:cxn>
                <a:cxn ang="0">
                  <a:pos x="450" y="355"/>
                </a:cxn>
              </a:cxnLst>
              <a:rect l="0" t="0" r="r" b="b"/>
              <a:pathLst>
                <a:path w="470" h="401">
                  <a:moveTo>
                    <a:pt x="7" y="0"/>
                  </a:moveTo>
                  <a:lnTo>
                    <a:pt x="445" y="373"/>
                  </a:lnTo>
                  <a:lnTo>
                    <a:pt x="438" y="381"/>
                  </a:lnTo>
                  <a:lnTo>
                    <a:pt x="0" y="8"/>
                  </a:lnTo>
                  <a:lnTo>
                    <a:pt x="7" y="0"/>
                  </a:lnTo>
                  <a:close/>
                  <a:moveTo>
                    <a:pt x="450" y="355"/>
                  </a:moveTo>
                  <a:lnTo>
                    <a:pt x="470" y="401"/>
                  </a:lnTo>
                  <a:lnTo>
                    <a:pt x="421" y="389"/>
                  </a:lnTo>
                  <a:lnTo>
                    <a:pt x="450" y="35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33400"/>
            <a:ext cx="59436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75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kstvak 1026"/>
          <p:cNvSpPr txBox="1"/>
          <p:nvPr/>
        </p:nvSpPr>
        <p:spPr>
          <a:xfrm>
            <a:off x="395536" y="476672"/>
            <a:ext cx="1296144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nl-NL" dirty="0"/>
              <a:t>Keuze maken voor een opleiding</a:t>
            </a:r>
          </a:p>
        </p:txBody>
      </p:sp>
      <p:grpSp>
        <p:nvGrpSpPr>
          <p:cNvPr id="1028" name="Group 4"/>
          <p:cNvGrpSpPr>
            <a:grpSpLocks noChangeAspect="1"/>
          </p:cNvGrpSpPr>
          <p:nvPr/>
        </p:nvGrpSpPr>
        <p:grpSpPr bwMode="auto">
          <a:xfrm>
            <a:off x="1214438" y="-785813"/>
            <a:ext cx="6243637" cy="7461251"/>
            <a:chOff x="765" y="-495"/>
            <a:chExt cx="3933" cy="4700"/>
          </a:xfrm>
        </p:grpSpPr>
        <p:sp>
          <p:nvSpPr>
            <p:cNvPr id="2" name="AutoShape 3"/>
            <p:cNvSpPr>
              <a:spLocks noChangeAspect="1" noChangeArrowheads="1" noTextEdit="1"/>
            </p:cNvSpPr>
            <p:nvPr/>
          </p:nvSpPr>
          <p:spPr bwMode="auto">
            <a:xfrm>
              <a:off x="765" y="-495"/>
              <a:ext cx="3933" cy="4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2026" y="-492"/>
              <a:ext cx="1563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Keuze maken voor een opleiding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3533" y="-492"/>
              <a:ext cx="75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1103" y="-375"/>
              <a:ext cx="63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1103" y="-282"/>
              <a:ext cx="63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1103" y="-189"/>
              <a:ext cx="63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1103" y="-96"/>
              <a:ext cx="63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103" y="-3"/>
              <a:ext cx="63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1103" y="90"/>
              <a:ext cx="63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1103" y="183"/>
              <a:ext cx="63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1103" y="276"/>
              <a:ext cx="63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>
              <a:off x="1103" y="366"/>
              <a:ext cx="66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1103" y="459"/>
              <a:ext cx="66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1103" y="552"/>
              <a:ext cx="66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1103" y="648"/>
              <a:ext cx="63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3" name="Rectangle 19"/>
            <p:cNvSpPr>
              <a:spLocks noChangeArrowheads="1"/>
            </p:cNvSpPr>
            <p:nvPr/>
          </p:nvSpPr>
          <p:spPr bwMode="auto">
            <a:xfrm>
              <a:off x="2033" y="1162"/>
              <a:ext cx="1198" cy="15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44" name="Rectangle 20"/>
            <p:cNvSpPr>
              <a:spLocks noChangeArrowheads="1"/>
            </p:cNvSpPr>
            <p:nvPr/>
          </p:nvSpPr>
          <p:spPr bwMode="auto">
            <a:xfrm>
              <a:off x="2087" y="1188"/>
              <a:ext cx="92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45" name="Picture 2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87" y="1430"/>
              <a:ext cx="1090" cy="1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6" name="Rectangle 22"/>
            <p:cNvSpPr>
              <a:spLocks noChangeArrowheads="1"/>
            </p:cNvSpPr>
            <p:nvPr/>
          </p:nvSpPr>
          <p:spPr bwMode="auto">
            <a:xfrm>
              <a:off x="3177" y="2544"/>
              <a:ext cx="65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7" name="Rectangle 23"/>
            <p:cNvSpPr>
              <a:spLocks noChangeArrowheads="1"/>
            </p:cNvSpPr>
            <p:nvPr/>
          </p:nvSpPr>
          <p:spPr bwMode="auto">
            <a:xfrm>
              <a:off x="1551" y="359"/>
              <a:ext cx="705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Invloed omgeving</a:t>
              </a:r>
              <a:endPara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" name="Rectangle 24"/>
            <p:cNvSpPr>
              <a:spLocks noChangeArrowheads="1"/>
            </p:cNvSpPr>
            <p:nvPr/>
          </p:nvSpPr>
          <p:spPr bwMode="auto">
            <a:xfrm>
              <a:off x="2152" y="359"/>
              <a:ext cx="66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9" name="Rectangle 25"/>
            <p:cNvSpPr>
              <a:spLocks noChangeArrowheads="1"/>
            </p:cNvSpPr>
            <p:nvPr/>
          </p:nvSpPr>
          <p:spPr bwMode="auto">
            <a:xfrm>
              <a:off x="1551" y="441"/>
              <a:ext cx="600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50" name="Rectangle 26"/>
            <p:cNvSpPr>
              <a:spLocks noChangeArrowheads="1"/>
            </p:cNvSpPr>
            <p:nvPr/>
          </p:nvSpPr>
          <p:spPr bwMode="auto">
            <a:xfrm>
              <a:off x="1498" y="472"/>
              <a:ext cx="836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Wat is de invloed van </a:t>
              </a:r>
              <a:endPara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1" name="Rectangle 27"/>
            <p:cNvSpPr>
              <a:spLocks noChangeArrowheads="1"/>
            </p:cNvSpPr>
            <p:nvPr/>
          </p:nvSpPr>
          <p:spPr bwMode="auto">
            <a:xfrm>
              <a:off x="1644" y="584"/>
              <a:ext cx="517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mijn ouders,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2" name="Rectangle 28"/>
            <p:cNvSpPr>
              <a:spLocks noChangeArrowheads="1"/>
            </p:cNvSpPr>
            <p:nvPr/>
          </p:nvSpPr>
          <p:spPr bwMode="auto">
            <a:xfrm>
              <a:off x="1539" y="698"/>
              <a:ext cx="406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vrienden,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3" name="Rectangle 29"/>
            <p:cNvSpPr>
              <a:spLocks noChangeArrowheads="1"/>
            </p:cNvSpPr>
            <p:nvPr/>
          </p:nvSpPr>
          <p:spPr bwMode="auto">
            <a:xfrm>
              <a:off x="1870" y="698"/>
              <a:ext cx="65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4" name="Rectangle 30"/>
            <p:cNvSpPr>
              <a:spLocks noChangeArrowheads="1"/>
            </p:cNvSpPr>
            <p:nvPr/>
          </p:nvSpPr>
          <p:spPr bwMode="auto">
            <a:xfrm>
              <a:off x="1889" y="698"/>
              <a:ext cx="304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decaan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5" name="Rectangle 31"/>
            <p:cNvSpPr>
              <a:spLocks noChangeArrowheads="1"/>
            </p:cNvSpPr>
            <p:nvPr/>
          </p:nvSpPr>
          <p:spPr bwMode="auto">
            <a:xfrm>
              <a:off x="2127" y="698"/>
              <a:ext cx="85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6" name="Rectangle 32"/>
            <p:cNvSpPr>
              <a:spLocks noChangeArrowheads="1"/>
            </p:cNvSpPr>
            <p:nvPr/>
          </p:nvSpPr>
          <p:spPr bwMode="auto">
            <a:xfrm>
              <a:off x="2164" y="698"/>
              <a:ext cx="65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7" name="Rectangle 33"/>
            <p:cNvSpPr>
              <a:spLocks noChangeArrowheads="1"/>
            </p:cNvSpPr>
            <p:nvPr/>
          </p:nvSpPr>
          <p:spPr bwMode="auto">
            <a:xfrm>
              <a:off x="1611" y="812"/>
              <a:ext cx="569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Wie helpt mij?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8" name="Rectangle 34"/>
            <p:cNvSpPr>
              <a:spLocks noChangeArrowheads="1"/>
            </p:cNvSpPr>
            <p:nvPr/>
          </p:nvSpPr>
          <p:spPr bwMode="auto">
            <a:xfrm>
              <a:off x="2092" y="812"/>
              <a:ext cx="67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9" name="Rectangle 35"/>
            <p:cNvSpPr>
              <a:spLocks noChangeArrowheads="1"/>
            </p:cNvSpPr>
            <p:nvPr/>
          </p:nvSpPr>
          <p:spPr bwMode="auto">
            <a:xfrm>
              <a:off x="3486" y="303"/>
              <a:ext cx="510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Capaciteiten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0" name="Rectangle 36"/>
            <p:cNvSpPr>
              <a:spLocks noChangeArrowheads="1"/>
            </p:cNvSpPr>
            <p:nvPr/>
          </p:nvSpPr>
          <p:spPr bwMode="auto">
            <a:xfrm>
              <a:off x="3909" y="303"/>
              <a:ext cx="67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ectangle 37"/>
            <p:cNvSpPr>
              <a:spLocks noChangeArrowheads="1"/>
            </p:cNvSpPr>
            <p:nvPr/>
          </p:nvSpPr>
          <p:spPr bwMode="auto">
            <a:xfrm>
              <a:off x="3486" y="387"/>
              <a:ext cx="423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62" name="Rectangle 38"/>
            <p:cNvSpPr>
              <a:spLocks noChangeArrowheads="1"/>
            </p:cNvSpPr>
            <p:nvPr/>
          </p:nvSpPr>
          <p:spPr bwMode="auto">
            <a:xfrm>
              <a:off x="3504" y="417"/>
              <a:ext cx="466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Wat kan ik?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3" name="Rectangle 39"/>
            <p:cNvSpPr>
              <a:spLocks noChangeArrowheads="1"/>
            </p:cNvSpPr>
            <p:nvPr/>
          </p:nvSpPr>
          <p:spPr bwMode="auto">
            <a:xfrm>
              <a:off x="3892" y="417"/>
              <a:ext cx="64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4" name="Rectangle 40"/>
            <p:cNvSpPr>
              <a:spLocks noChangeArrowheads="1"/>
            </p:cNvSpPr>
            <p:nvPr/>
          </p:nvSpPr>
          <p:spPr bwMode="auto">
            <a:xfrm>
              <a:off x="3407" y="532"/>
              <a:ext cx="677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Basis? Kader? TL?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5" name="Rectangle 41"/>
            <p:cNvSpPr>
              <a:spLocks noChangeArrowheads="1"/>
            </p:cNvSpPr>
            <p:nvPr/>
          </p:nvSpPr>
          <p:spPr bwMode="auto">
            <a:xfrm>
              <a:off x="3989" y="532"/>
              <a:ext cx="65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6" name="Rectangle 42"/>
            <p:cNvSpPr>
              <a:spLocks noChangeArrowheads="1"/>
            </p:cNvSpPr>
            <p:nvPr/>
          </p:nvSpPr>
          <p:spPr bwMode="auto">
            <a:xfrm>
              <a:off x="3566" y="646"/>
              <a:ext cx="333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Gezakt?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7" name="Rectangle 43"/>
            <p:cNvSpPr>
              <a:spLocks noChangeArrowheads="1"/>
            </p:cNvSpPr>
            <p:nvPr/>
          </p:nvSpPr>
          <p:spPr bwMode="auto">
            <a:xfrm>
              <a:off x="3830" y="646"/>
              <a:ext cx="65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8" name="Rectangle 44"/>
            <p:cNvSpPr>
              <a:spLocks noChangeArrowheads="1"/>
            </p:cNvSpPr>
            <p:nvPr/>
          </p:nvSpPr>
          <p:spPr bwMode="auto">
            <a:xfrm>
              <a:off x="1026" y="3230"/>
              <a:ext cx="802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Opleiding en beroep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9" name="Rectangle 45"/>
            <p:cNvSpPr>
              <a:spLocks noChangeArrowheads="1"/>
            </p:cNvSpPr>
            <p:nvPr/>
          </p:nvSpPr>
          <p:spPr bwMode="auto">
            <a:xfrm>
              <a:off x="1714" y="3230"/>
              <a:ext cx="67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0" name="Rectangle 46"/>
            <p:cNvSpPr>
              <a:spLocks noChangeArrowheads="1"/>
            </p:cNvSpPr>
            <p:nvPr/>
          </p:nvSpPr>
          <p:spPr bwMode="auto">
            <a:xfrm>
              <a:off x="1025" y="3313"/>
              <a:ext cx="689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71" name="Rectangle 47"/>
            <p:cNvSpPr>
              <a:spLocks noChangeArrowheads="1"/>
            </p:cNvSpPr>
            <p:nvPr/>
          </p:nvSpPr>
          <p:spPr bwMode="auto">
            <a:xfrm>
              <a:off x="1109" y="3344"/>
              <a:ext cx="848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Welke opleidingen en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2" name="Rectangle 48"/>
            <p:cNvSpPr>
              <a:spLocks noChangeArrowheads="1"/>
            </p:cNvSpPr>
            <p:nvPr/>
          </p:nvSpPr>
          <p:spPr bwMode="auto">
            <a:xfrm>
              <a:off x="1082" y="3458"/>
              <a:ext cx="908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beroepen zijn er? Waar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3" name="Rectangle 49"/>
            <p:cNvSpPr>
              <a:spLocks noChangeArrowheads="1"/>
            </p:cNvSpPr>
            <p:nvPr/>
          </p:nvSpPr>
          <p:spPr bwMode="auto">
            <a:xfrm>
              <a:off x="1160" y="3570"/>
              <a:ext cx="718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vind ik informatie?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4" name="Rectangle 50"/>
            <p:cNvSpPr>
              <a:spLocks noChangeArrowheads="1"/>
            </p:cNvSpPr>
            <p:nvPr/>
          </p:nvSpPr>
          <p:spPr bwMode="auto">
            <a:xfrm>
              <a:off x="1778" y="3570"/>
              <a:ext cx="65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5" name="Rectangle 51"/>
            <p:cNvSpPr>
              <a:spLocks noChangeArrowheads="1"/>
            </p:cNvSpPr>
            <p:nvPr/>
          </p:nvSpPr>
          <p:spPr bwMode="auto">
            <a:xfrm>
              <a:off x="1249" y="3683"/>
              <a:ext cx="525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Open dagen?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6" name="Rectangle 52"/>
            <p:cNvSpPr>
              <a:spLocks noChangeArrowheads="1"/>
            </p:cNvSpPr>
            <p:nvPr/>
          </p:nvSpPr>
          <p:spPr bwMode="auto">
            <a:xfrm>
              <a:off x="1689" y="3683"/>
              <a:ext cx="64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7" name="Rectangle 53"/>
            <p:cNvSpPr>
              <a:spLocks noChangeArrowheads="1"/>
            </p:cNvSpPr>
            <p:nvPr/>
          </p:nvSpPr>
          <p:spPr bwMode="auto">
            <a:xfrm>
              <a:off x="1026" y="3797"/>
              <a:ext cx="65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8" name="Rectangle 54"/>
            <p:cNvSpPr>
              <a:spLocks noChangeArrowheads="1"/>
            </p:cNvSpPr>
            <p:nvPr/>
          </p:nvSpPr>
          <p:spPr bwMode="auto">
            <a:xfrm>
              <a:off x="3971" y="2911"/>
              <a:ext cx="621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Persoonlijkheid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9" name="Rectangle 55"/>
            <p:cNvSpPr>
              <a:spLocks noChangeArrowheads="1"/>
            </p:cNvSpPr>
            <p:nvPr/>
          </p:nvSpPr>
          <p:spPr bwMode="auto">
            <a:xfrm>
              <a:off x="4495" y="2911"/>
              <a:ext cx="66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0" name="Rectangle 56"/>
            <p:cNvSpPr>
              <a:spLocks noChangeArrowheads="1"/>
            </p:cNvSpPr>
            <p:nvPr/>
          </p:nvSpPr>
          <p:spPr bwMode="auto">
            <a:xfrm>
              <a:off x="3970" y="2993"/>
              <a:ext cx="524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81" name="Rectangle 57"/>
            <p:cNvSpPr>
              <a:spLocks noChangeArrowheads="1"/>
            </p:cNvSpPr>
            <p:nvPr/>
          </p:nvSpPr>
          <p:spPr bwMode="auto">
            <a:xfrm>
              <a:off x="4039" y="3024"/>
              <a:ext cx="466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Wie ben ik?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2" name="Rectangle 58"/>
            <p:cNvSpPr>
              <a:spLocks noChangeArrowheads="1"/>
            </p:cNvSpPr>
            <p:nvPr/>
          </p:nvSpPr>
          <p:spPr bwMode="auto">
            <a:xfrm>
              <a:off x="4427" y="3024"/>
              <a:ext cx="64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3" name="Rectangle 59"/>
            <p:cNvSpPr>
              <a:spLocks noChangeArrowheads="1"/>
            </p:cNvSpPr>
            <p:nvPr/>
          </p:nvSpPr>
          <p:spPr bwMode="auto">
            <a:xfrm>
              <a:off x="4025" y="3136"/>
              <a:ext cx="496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Vaak alleen?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4" name="Rectangle 60"/>
            <p:cNvSpPr>
              <a:spLocks noChangeArrowheads="1"/>
            </p:cNvSpPr>
            <p:nvPr/>
          </p:nvSpPr>
          <p:spPr bwMode="auto">
            <a:xfrm>
              <a:off x="4442" y="3136"/>
              <a:ext cx="64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5" name="Rectangle 61"/>
            <p:cNvSpPr>
              <a:spLocks noChangeArrowheads="1"/>
            </p:cNvSpPr>
            <p:nvPr/>
          </p:nvSpPr>
          <p:spPr bwMode="auto">
            <a:xfrm>
              <a:off x="3986" y="3250"/>
              <a:ext cx="583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Samenwerker?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6" name="Rectangle 62"/>
            <p:cNvSpPr>
              <a:spLocks noChangeArrowheads="1"/>
            </p:cNvSpPr>
            <p:nvPr/>
          </p:nvSpPr>
          <p:spPr bwMode="auto">
            <a:xfrm>
              <a:off x="4481" y="3250"/>
              <a:ext cx="64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7" name="Rectangle 63"/>
            <p:cNvSpPr>
              <a:spLocks noChangeArrowheads="1"/>
            </p:cNvSpPr>
            <p:nvPr/>
          </p:nvSpPr>
          <p:spPr bwMode="auto">
            <a:xfrm>
              <a:off x="4056" y="3364"/>
              <a:ext cx="430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Stil? Druk?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8" name="Rectangle 64"/>
            <p:cNvSpPr>
              <a:spLocks noChangeArrowheads="1"/>
            </p:cNvSpPr>
            <p:nvPr/>
          </p:nvSpPr>
          <p:spPr bwMode="auto">
            <a:xfrm>
              <a:off x="4410" y="3364"/>
              <a:ext cx="64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9" name="Rectangle 65"/>
            <p:cNvSpPr>
              <a:spLocks noChangeArrowheads="1"/>
            </p:cNvSpPr>
            <p:nvPr/>
          </p:nvSpPr>
          <p:spPr bwMode="auto">
            <a:xfrm>
              <a:off x="991" y="1710"/>
              <a:ext cx="552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Arbeidsmarkt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0" name="Rectangle 66"/>
            <p:cNvSpPr>
              <a:spLocks noChangeArrowheads="1"/>
            </p:cNvSpPr>
            <p:nvPr/>
          </p:nvSpPr>
          <p:spPr bwMode="auto">
            <a:xfrm>
              <a:off x="1454" y="1710"/>
              <a:ext cx="66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1" name="Rectangle 67"/>
            <p:cNvSpPr>
              <a:spLocks noChangeArrowheads="1"/>
            </p:cNvSpPr>
            <p:nvPr/>
          </p:nvSpPr>
          <p:spPr bwMode="auto">
            <a:xfrm>
              <a:off x="991" y="1794"/>
              <a:ext cx="462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92" name="Rectangle 68"/>
            <p:cNvSpPr>
              <a:spLocks noChangeArrowheads="1"/>
            </p:cNvSpPr>
            <p:nvPr/>
          </p:nvSpPr>
          <p:spPr bwMode="auto">
            <a:xfrm>
              <a:off x="1033" y="1824"/>
              <a:ext cx="462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perspectief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3" name="Rectangle 69"/>
            <p:cNvSpPr>
              <a:spLocks noChangeArrowheads="1"/>
            </p:cNvSpPr>
            <p:nvPr/>
          </p:nvSpPr>
          <p:spPr bwMode="auto">
            <a:xfrm>
              <a:off x="1413" y="1824"/>
              <a:ext cx="66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4" name="Rectangle 70"/>
            <p:cNvSpPr>
              <a:spLocks noChangeArrowheads="1"/>
            </p:cNvSpPr>
            <p:nvPr/>
          </p:nvSpPr>
          <p:spPr bwMode="auto">
            <a:xfrm>
              <a:off x="1032" y="1907"/>
              <a:ext cx="380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95" name="Rectangle 71"/>
            <p:cNvSpPr>
              <a:spLocks noChangeArrowheads="1"/>
            </p:cNvSpPr>
            <p:nvPr/>
          </p:nvSpPr>
          <p:spPr bwMode="auto">
            <a:xfrm>
              <a:off x="982" y="1938"/>
              <a:ext cx="570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Pretopleiding?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6" name="Rectangle 72"/>
            <p:cNvSpPr>
              <a:spLocks noChangeArrowheads="1"/>
            </p:cNvSpPr>
            <p:nvPr/>
          </p:nvSpPr>
          <p:spPr bwMode="auto">
            <a:xfrm>
              <a:off x="1463" y="1938"/>
              <a:ext cx="65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7" name="Rectangle 73"/>
            <p:cNvSpPr>
              <a:spLocks noChangeArrowheads="1"/>
            </p:cNvSpPr>
            <p:nvPr/>
          </p:nvSpPr>
          <p:spPr bwMode="auto">
            <a:xfrm>
              <a:off x="941" y="2052"/>
              <a:ext cx="658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Kansen op werk?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8" name="Rectangle 74"/>
            <p:cNvSpPr>
              <a:spLocks noChangeArrowheads="1"/>
            </p:cNvSpPr>
            <p:nvPr/>
          </p:nvSpPr>
          <p:spPr bwMode="auto">
            <a:xfrm>
              <a:off x="1504" y="2052"/>
              <a:ext cx="65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9" name="Rectangle 75"/>
            <p:cNvSpPr>
              <a:spLocks noChangeArrowheads="1"/>
            </p:cNvSpPr>
            <p:nvPr/>
          </p:nvSpPr>
          <p:spPr bwMode="auto">
            <a:xfrm>
              <a:off x="1043" y="2164"/>
              <a:ext cx="456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Werk in de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0" name="Rectangle 76"/>
            <p:cNvSpPr>
              <a:spLocks noChangeArrowheads="1"/>
            </p:cNvSpPr>
            <p:nvPr/>
          </p:nvSpPr>
          <p:spPr bwMode="auto">
            <a:xfrm>
              <a:off x="1062" y="2277"/>
              <a:ext cx="396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techniek?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1" name="Rectangle 77"/>
            <p:cNvSpPr>
              <a:spLocks noChangeArrowheads="1"/>
            </p:cNvSpPr>
            <p:nvPr/>
          </p:nvSpPr>
          <p:spPr bwMode="auto">
            <a:xfrm>
              <a:off x="1383" y="2277"/>
              <a:ext cx="65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2" name="Rectangle 78"/>
            <p:cNvSpPr>
              <a:spLocks noChangeArrowheads="1"/>
            </p:cNvSpPr>
            <p:nvPr/>
          </p:nvSpPr>
          <p:spPr bwMode="auto">
            <a:xfrm>
              <a:off x="1223" y="2391"/>
              <a:ext cx="65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3" name="Rectangle 79"/>
            <p:cNvSpPr>
              <a:spLocks noChangeArrowheads="1"/>
            </p:cNvSpPr>
            <p:nvPr/>
          </p:nvSpPr>
          <p:spPr bwMode="auto">
            <a:xfrm>
              <a:off x="2618" y="3362"/>
              <a:ext cx="540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Keuze maken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4" name="Rectangle 80"/>
            <p:cNvSpPr>
              <a:spLocks noChangeArrowheads="1"/>
            </p:cNvSpPr>
            <p:nvPr/>
          </p:nvSpPr>
          <p:spPr bwMode="auto">
            <a:xfrm>
              <a:off x="3068" y="3362"/>
              <a:ext cx="67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5" name="Rectangle 81"/>
            <p:cNvSpPr>
              <a:spLocks noChangeArrowheads="1"/>
            </p:cNvSpPr>
            <p:nvPr/>
          </p:nvSpPr>
          <p:spPr bwMode="auto">
            <a:xfrm>
              <a:off x="2617" y="3446"/>
              <a:ext cx="451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06" name="Rectangle 82"/>
            <p:cNvSpPr>
              <a:spLocks noChangeArrowheads="1"/>
            </p:cNvSpPr>
            <p:nvPr/>
          </p:nvSpPr>
          <p:spPr bwMode="auto">
            <a:xfrm>
              <a:off x="2618" y="3475"/>
              <a:ext cx="911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Hoe maak ik een keuze?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7" name="Rectangle 83"/>
            <p:cNvSpPr>
              <a:spLocks noChangeArrowheads="1"/>
            </p:cNvSpPr>
            <p:nvPr/>
          </p:nvSpPr>
          <p:spPr bwMode="auto">
            <a:xfrm>
              <a:off x="3415" y="3475"/>
              <a:ext cx="65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8" name="Rectangle 84"/>
            <p:cNvSpPr>
              <a:spLocks noChangeArrowheads="1"/>
            </p:cNvSpPr>
            <p:nvPr/>
          </p:nvSpPr>
          <p:spPr bwMode="auto">
            <a:xfrm>
              <a:off x="2618" y="3589"/>
              <a:ext cx="953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Alleen? Met m’n ouders?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9" name="Rectangle 85"/>
            <p:cNvSpPr>
              <a:spLocks noChangeArrowheads="1"/>
            </p:cNvSpPr>
            <p:nvPr/>
          </p:nvSpPr>
          <p:spPr bwMode="auto">
            <a:xfrm>
              <a:off x="3451" y="3589"/>
              <a:ext cx="64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0" name="Rectangle 86"/>
            <p:cNvSpPr>
              <a:spLocks noChangeArrowheads="1"/>
            </p:cNvSpPr>
            <p:nvPr/>
          </p:nvSpPr>
          <p:spPr bwMode="auto">
            <a:xfrm>
              <a:off x="2618" y="3704"/>
              <a:ext cx="925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Op het laatste moment?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1" name="Rectangle 87"/>
            <p:cNvSpPr>
              <a:spLocks noChangeArrowheads="1"/>
            </p:cNvSpPr>
            <p:nvPr/>
          </p:nvSpPr>
          <p:spPr bwMode="auto">
            <a:xfrm>
              <a:off x="3424" y="3704"/>
              <a:ext cx="65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2" name="Rectangle 88"/>
            <p:cNvSpPr>
              <a:spLocks noChangeArrowheads="1"/>
            </p:cNvSpPr>
            <p:nvPr/>
          </p:nvSpPr>
          <p:spPr bwMode="auto">
            <a:xfrm>
              <a:off x="3926" y="1717"/>
              <a:ext cx="422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Interesses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3" name="Rectangle 89"/>
            <p:cNvSpPr>
              <a:spLocks noChangeArrowheads="1"/>
            </p:cNvSpPr>
            <p:nvPr/>
          </p:nvSpPr>
          <p:spPr bwMode="auto">
            <a:xfrm>
              <a:off x="4269" y="1717"/>
              <a:ext cx="66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4" name="Rectangle 90"/>
            <p:cNvSpPr>
              <a:spLocks noChangeArrowheads="1"/>
            </p:cNvSpPr>
            <p:nvPr/>
          </p:nvSpPr>
          <p:spPr bwMode="auto">
            <a:xfrm>
              <a:off x="3926" y="1801"/>
              <a:ext cx="342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15" name="Rectangle 91"/>
            <p:cNvSpPr>
              <a:spLocks noChangeArrowheads="1"/>
            </p:cNvSpPr>
            <p:nvPr/>
          </p:nvSpPr>
          <p:spPr bwMode="auto">
            <a:xfrm>
              <a:off x="3821" y="1830"/>
              <a:ext cx="645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Wat wil ik doen?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6" name="Rectangle 92"/>
            <p:cNvSpPr>
              <a:spLocks noChangeArrowheads="1"/>
            </p:cNvSpPr>
            <p:nvPr/>
          </p:nvSpPr>
          <p:spPr bwMode="auto">
            <a:xfrm>
              <a:off x="4372" y="1830"/>
              <a:ext cx="65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7" name="Rectangle 93"/>
            <p:cNvSpPr>
              <a:spLocks noChangeArrowheads="1"/>
            </p:cNvSpPr>
            <p:nvPr/>
          </p:nvSpPr>
          <p:spPr bwMode="auto">
            <a:xfrm>
              <a:off x="3813" y="1947"/>
              <a:ext cx="661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Wat vind ik leuk?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8" name="Rectangle 94"/>
            <p:cNvSpPr>
              <a:spLocks noChangeArrowheads="1"/>
            </p:cNvSpPr>
            <p:nvPr/>
          </p:nvSpPr>
          <p:spPr bwMode="auto">
            <a:xfrm>
              <a:off x="4380" y="1947"/>
              <a:ext cx="65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9" name="Freeform 95"/>
            <p:cNvSpPr>
              <a:spLocks noEditPoints="1"/>
            </p:cNvSpPr>
            <p:nvPr/>
          </p:nvSpPr>
          <p:spPr bwMode="auto">
            <a:xfrm>
              <a:off x="1363" y="82"/>
              <a:ext cx="943" cy="1136"/>
            </a:xfrm>
            <a:custGeom>
              <a:avLst/>
              <a:gdLst/>
              <a:ahLst/>
              <a:cxnLst>
                <a:cxn ang="0">
                  <a:pos x="101" y="8737"/>
                </a:cxn>
                <a:cxn ang="0">
                  <a:pos x="668" y="6300"/>
                </a:cxn>
                <a:cxn ang="0">
                  <a:pos x="1686" y="4147"/>
                </a:cxn>
                <a:cxn ang="0">
                  <a:pos x="3088" y="2361"/>
                </a:cxn>
                <a:cxn ang="0">
                  <a:pos x="4809" y="1022"/>
                </a:cxn>
                <a:cxn ang="0">
                  <a:pos x="6578" y="266"/>
                </a:cxn>
                <a:cxn ang="0">
                  <a:pos x="7630" y="53"/>
                </a:cxn>
                <a:cxn ang="0">
                  <a:pos x="8722" y="3"/>
                </a:cxn>
                <a:cxn ang="0">
                  <a:pos x="9799" y="120"/>
                </a:cxn>
                <a:cxn ang="0">
                  <a:pos x="11034" y="465"/>
                </a:cxn>
                <a:cxn ang="0">
                  <a:pos x="12917" y="1495"/>
                </a:cxn>
                <a:cxn ang="0">
                  <a:pos x="14518" y="3022"/>
                </a:cxn>
                <a:cxn ang="0">
                  <a:pos x="15775" y="4964"/>
                </a:cxn>
                <a:cxn ang="0">
                  <a:pos x="16621" y="7239"/>
                </a:cxn>
                <a:cxn ang="0">
                  <a:pos x="16990" y="9766"/>
                </a:cxn>
                <a:cxn ang="0">
                  <a:pos x="16831" y="12371"/>
                </a:cxn>
                <a:cxn ang="0">
                  <a:pos x="16169" y="14757"/>
                </a:cxn>
                <a:cxn ang="0">
                  <a:pos x="15069" y="16843"/>
                </a:cxn>
                <a:cxn ang="0">
                  <a:pos x="13598" y="18546"/>
                </a:cxn>
                <a:cxn ang="0">
                  <a:pos x="11820" y="19786"/>
                </a:cxn>
                <a:cxn ang="0">
                  <a:pos x="10222" y="20390"/>
                </a:cxn>
                <a:cxn ang="0">
                  <a:pos x="9160" y="20570"/>
                </a:cxn>
                <a:cxn ang="0">
                  <a:pos x="8067" y="20587"/>
                </a:cxn>
                <a:cxn ang="0">
                  <a:pos x="6997" y="20440"/>
                </a:cxn>
                <a:cxn ang="0">
                  <a:pos x="5578" y="19974"/>
                </a:cxn>
                <a:cxn ang="0">
                  <a:pos x="3745" y="18837"/>
                </a:cxn>
                <a:cxn ang="0">
                  <a:pos x="2207" y="17220"/>
                </a:cxn>
                <a:cxn ang="0">
                  <a:pos x="1026" y="15204"/>
                </a:cxn>
                <a:cxn ang="0">
                  <a:pos x="269" y="12871"/>
                </a:cxn>
                <a:cxn ang="0">
                  <a:pos x="0" y="10301"/>
                </a:cxn>
                <a:cxn ang="0">
                  <a:pos x="200" y="10296"/>
                </a:cxn>
                <a:cxn ang="0">
                  <a:pos x="464" y="12826"/>
                </a:cxn>
                <a:cxn ang="0">
                  <a:pos x="1207" y="15119"/>
                </a:cxn>
                <a:cxn ang="0">
                  <a:pos x="2364" y="17097"/>
                </a:cxn>
                <a:cxn ang="0">
                  <a:pos x="3868" y="18680"/>
                </a:cxn>
                <a:cxn ang="0">
                  <a:pos x="5653" y="19789"/>
                </a:cxn>
                <a:cxn ang="0">
                  <a:pos x="7036" y="20243"/>
                </a:cxn>
                <a:cxn ang="0">
                  <a:pos x="8076" y="20388"/>
                </a:cxn>
                <a:cxn ang="0">
                  <a:pos x="9139" y="20371"/>
                </a:cxn>
                <a:cxn ang="0">
                  <a:pos x="10171" y="20197"/>
                </a:cxn>
                <a:cxn ang="0">
                  <a:pos x="11724" y="19611"/>
                </a:cxn>
                <a:cxn ang="0">
                  <a:pos x="13460" y="18401"/>
                </a:cxn>
                <a:cxn ang="0">
                  <a:pos x="14901" y="16734"/>
                </a:cxn>
                <a:cxn ang="0">
                  <a:pos x="15982" y="14688"/>
                </a:cxn>
                <a:cxn ang="0">
                  <a:pos x="16634" y="12342"/>
                </a:cxn>
                <a:cxn ang="0">
                  <a:pos x="16791" y="9779"/>
                </a:cxn>
                <a:cxn ang="0">
                  <a:pos x="16428" y="7292"/>
                </a:cxn>
                <a:cxn ang="0">
                  <a:pos x="15598" y="5057"/>
                </a:cxn>
                <a:cxn ang="0">
                  <a:pos x="14367" y="3153"/>
                </a:cxn>
                <a:cxn ang="0">
                  <a:pos x="12802" y="1659"/>
                </a:cxn>
                <a:cxn ang="0">
                  <a:pos x="10969" y="654"/>
                </a:cxn>
                <a:cxn ang="0">
                  <a:pos x="9765" y="317"/>
                </a:cxn>
                <a:cxn ang="0">
                  <a:pos x="8719" y="203"/>
                </a:cxn>
                <a:cxn ang="0">
                  <a:pos x="7659" y="251"/>
                </a:cxn>
                <a:cxn ang="0">
                  <a:pos x="6635" y="457"/>
                </a:cxn>
                <a:cxn ang="0">
                  <a:pos x="4914" y="1191"/>
                </a:cxn>
                <a:cxn ang="0">
                  <a:pos x="3233" y="2498"/>
                </a:cxn>
                <a:cxn ang="0">
                  <a:pos x="1859" y="4248"/>
                </a:cxn>
                <a:cxn ang="0">
                  <a:pos x="859" y="6361"/>
                </a:cxn>
                <a:cxn ang="0">
                  <a:pos x="300" y="8758"/>
                </a:cxn>
                <a:cxn ang="0">
                  <a:pos x="48" y="10384"/>
                </a:cxn>
              </a:cxnLst>
              <a:rect l="0" t="0" r="r" b="b"/>
              <a:pathLst>
                <a:path w="17001" h="20600">
                  <a:moveTo>
                    <a:pt x="159" y="10217"/>
                  </a:moveTo>
                  <a:lnTo>
                    <a:pt x="3" y="10298"/>
                  </a:lnTo>
                  <a:lnTo>
                    <a:pt x="14" y="9773"/>
                  </a:lnTo>
                  <a:lnTo>
                    <a:pt x="47" y="9251"/>
                  </a:lnTo>
                  <a:lnTo>
                    <a:pt x="101" y="8737"/>
                  </a:lnTo>
                  <a:lnTo>
                    <a:pt x="176" y="8230"/>
                  </a:lnTo>
                  <a:lnTo>
                    <a:pt x="269" y="7733"/>
                  </a:lnTo>
                  <a:lnTo>
                    <a:pt x="384" y="7245"/>
                  </a:lnTo>
                  <a:lnTo>
                    <a:pt x="517" y="6767"/>
                  </a:lnTo>
                  <a:lnTo>
                    <a:pt x="668" y="6300"/>
                  </a:lnTo>
                  <a:lnTo>
                    <a:pt x="838" y="5844"/>
                  </a:lnTo>
                  <a:lnTo>
                    <a:pt x="1025" y="5400"/>
                  </a:lnTo>
                  <a:lnTo>
                    <a:pt x="1229" y="4969"/>
                  </a:lnTo>
                  <a:lnTo>
                    <a:pt x="1450" y="4551"/>
                  </a:lnTo>
                  <a:lnTo>
                    <a:pt x="1686" y="4147"/>
                  </a:lnTo>
                  <a:lnTo>
                    <a:pt x="1937" y="3758"/>
                  </a:lnTo>
                  <a:lnTo>
                    <a:pt x="2204" y="3384"/>
                  </a:lnTo>
                  <a:lnTo>
                    <a:pt x="2485" y="3027"/>
                  </a:lnTo>
                  <a:lnTo>
                    <a:pt x="2780" y="2685"/>
                  </a:lnTo>
                  <a:lnTo>
                    <a:pt x="3088" y="2361"/>
                  </a:lnTo>
                  <a:lnTo>
                    <a:pt x="3408" y="2054"/>
                  </a:lnTo>
                  <a:lnTo>
                    <a:pt x="3741" y="1767"/>
                  </a:lnTo>
                  <a:lnTo>
                    <a:pt x="4086" y="1499"/>
                  </a:lnTo>
                  <a:lnTo>
                    <a:pt x="4442" y="1249"/>
                  </a:lnTo>
                  <a:lnTo>
                    <a:pt x="4809" y="1022"/>
                  </a:lnTo>
                  <a:lnTo>
                    <a:pt x="5185" y="814"/>
                  </a:lnTo>
                  <a:lnTo>
                    <a:pt x="5572" y="629"/>
                  </a:lnTo>
                  <a:lnTo>
                    <a:pt x="5967" y="466"/>
                  </a:lnTo>
                  <a:lnTo>
                    <a:pt x="6372" y="327"/>
                  </a:lnTo>
                  <a:lnTo>
                    <a:pt x="6578" y="266"/>
                  </a:lnTo>
                  <a:lnTo>
                    <a:pt x="6785" y="211"/>
                  </a:lnTo>
                  <a:lnTo>
                    <a:pt x="6994" y="162"/>
                  </a:lnTo>
                  <a:lnTo>
                    <a:pt x="7205" y="119"/>
                  </a:lnTo>
                  <a:lnTo>
                    <a:pt x="7417" y="84"/>
                  </a:lnTo>
                  <a:lnTo>
                    <a:pt x="7630" y="53"/>
                  </a:lnTo>
                  <a:lnTo>
                    <a:pt x="7846" y="30"/>
                  </a:lnTo>
                  <a:lnTo>
                    <a:pt x="8063" y="14"/>
                  </a:lnTo>
                  <a:lnTo>
                    <a:pt x="8282" y="4"/>
                  </a:lnTo>
                  <a:lnTo>
                    <a:pt x="8502" y="0"/>
                  </a:lnTo>
                  <a:lnTo>
                    <a:pt x="8722" y="3"/>
                  </a:lnTo>
                  <a:lnTo>
                    <a:pt x="8940" y="14"/>
                  </a:lnTo>
                  <a:lnTo>
                    <a:pt x="9157" y="31"/>
                  </a:lnTo>
                  <a:lnTo>
                    <a:pt x="9373" y="54"/>
                  </a:lnTo>
                  <a:lnTo>
                    <a:pt x="9587" y="83"/>
                  </a:lnTo>
                  <a:lnTo>
                    <a:pt x="9799" y="120"/>
                  </a:lnTo>
                  <a:lnTo>
                    <a:pt x="10010" y="161"/>
                  </a:lnTo>
                  <a:lnTo>
                    <a:pt x="10219" y="210"/>
                  </a:lnTo>
                  <a:lnTo>
                    <a:pt x="10426" y="265"/>
                  </a:lnTo>
                  <a:lnTo>
                    <a:pt x="10631" y="326"/>
                  </a:lnTo>
                  <a:lnTo>
                    <a:pt x="11034" y="465"/>
                  </a:lnTo>
                  <a:lnTo>
                    <a:pt x="11429" y="627"/>
                  </a:lnTo>
                  <a:lnTo>
                    <a:pt x="11817" y="812"/>
                  </a:lnTo>
                  <a:lnTo>
                    <a:pt x="12194" y="1019"/>
                  </a:lnTo>
                  <a:lnTo>
                    <a:pt x="12560" y="1247"/>
                  </a:lnTo>
                  <a:lnTo>
                    <a:pt x="12917" y="1495"/>
                  </a:lnTo>
                  <a:lnTo>
                    <a:pt x="13261" y="1764"/>
                  </a:lnTo>
                  <a:lnTo>
                    <a:pt x="13595" y="2051"/>
                  </a:lnTo>
                  <a:lnTo>
                    <a:pt x="13916" y="2357"/>
                  </a:lnTo>
                  <a:lnTo>
                    <a:pt x="14224" y="2682"/>
                  </a:lnTo>
                  <a:lnTo>
                    <a:pt x="14518" y="3022"/>
                  </a:lnTo>
                  <a:lnTo>
                    <a:pt x="14799" y="3380"/>
                  </a:lnTo>
                  <a:lnTo>
                    <a:pt x="15066" y="3753"/>
                  </a:lnTo>
                  <a:lnTo>
                    <a:pt x="15318" y="4143"/>
                  </a:lnTo>
                  <a:lnTo>
                    <a:pt x="15555" y="4547"/>
                  </a:lnTo>
                  <a:lnTo>
                    <a:pt x="15775" y="4964"/>
                  </a:lnTo>
                  <a:lnTo>
                    <a:pt x="15979" y="5395"/>
                  </a:lnTo>
                  <a:lnTo>
                    <a:pt x="16167" y="5839"/>
                  </a:lnTo>
                  <a:lnTo>
                    <a:pt x="16336" y="6295"/>
                  </a:lnTo>
                  <a:lnTo>
                    <a:pt x="16488" y="6762"/>
                  </a:lnTo>
                  <a:lnTo>
                    <a:pt x="16621" y="7239"/>
                  </a:lnTo>
                  <a:lnTo>
                    <a:pt x="16735" y="7727"/>
                  </a:lnTo>
                  <a:lnTo>
                    <a:pt x="16830" y="8224"/>
                  </a:lnTo>
                  <a:lnTo>
                    <a:pt x="16903" y="8731"/>
                  </a:lnTo>
                  <a:lnTo>
                    <a:pt x="16958" y="9245"/>
                  </a:lnTo>
                  <a:lnTo>
                    <a:pt x="16990" y="9766"/>
                  </a:lnTo>
                  <a:lnTo>
                    <a:pt x="17001" y="10295"/>
                  </a:lnTo>
                  <a:lnTo>
                    <a:pt x="16992" y="10827"/>
                  </a:lnTo>
                  <a:lnTo>
                    <a:pt x="16960" y="11350"/>
                  </a:lnTo>
                  <a:lnTo>
                    <a:pt x="16906" y="11864"/>
                  </a:lnTo>
                  <a:lnTo>
                    <a:pt x="16831" y="12371"/>
                  </a:lnTo>
                  <a:lnTo>
                    <a:pt x="16738" y="12868"/>
                  </a:lnTo>
                  <a:lnTo>
                    <a:pt x="16623" y="13356"/>
                  </a:lnTo>
                  <a:lnTo>
                    <a:pt x="16490" y="13834"/>
                  </a:lnTo>
                  <a:lnTo>
                    <a:pt x="16339" y="14301"/>
                  </a:lnTo>
                  <a:lnTo>
                    <a:pt x="16169" y="14757"/>
                  </a:lnTo>
                  <a:lnTo>
                    <a:pt x="15982" y="15201"/>
                  </a:lnTo>
                  <a:lnTo>
                    <a:pt x="15778" y="15632"/>
                  </a:lnTo>
                  <a:lnTo>
                    <a:pt x="15557" y="16050"/>
                  </a:lnTo>
                  <a:lnTo>
                    <a:pt x="15321" y="16454"/>
                  </a:lnTo>
                  <a:lnTo>
                    <a:pt x="15069" y="16843"/>
                  </a:lnTo>
                  <a:lnTo>
                    <a:pt x="14803" y="17217"/>
                  </a:lnTo>
                  <a:lnTo>
                    <a:pt x="14522" y="17574"/>
                  </a:lnTo>
                  <a:lnTo>
                    <a:pt x="14227" y="17916"/>
                  </a:lnTo>
                  <a:lnTo>
                    <a:pt x="13919" y="18240"/>
                  </a:lnTo>
                  <a:lnTo>
                    <a:pt x="13598" y="18546"/>
                  </a:lnTo>
                  <a:lnTo>
                    <a:pt x="13265" y="18834"/>
                  </a:lnTo>
                  <a:lnTo>
                    <a:pt x="12921" y="19102"/>
                  </a:lnTo>
                  <a:lnTo>
                    <a:pt x="12565" y="19351"/>
                  </a:lnTo>
                  <a:lnTo>
                    <a:pt x="12198" y="19579"/>
                  </a:lnTo>
                  <a:lnTo>
                    <a:pt x="11820" y="19786"/>
                  </a:lnTo>
                  <a:lnTo>
                    <a:pt x="11435" y="19972"/>
                  </a:lnTo>
                  <a:lnTo>
                    <a:pt x="11039" y="20134"/>
                  </a:lnTo>
                  <a:lnTo>
                    <a:pt x="10635" y="20274"/>
                  </a:lnTo>
                  <a:lnTo>
                    <a:pt x="10429" y="20335"/>
                  </a:lnTo>
                  <a:lnTo>
                    <a:pt x="10222" y="20390"/>
                  </a:lnTo>
                  <a:lnTo>
                    <a:pt x="10013" y="20438"/>
                  </a:lnTo>
                  <a:lnTo>
                    <a:pt x="9802" y="20480"/>
                  </a:lnTo>
                  <a:lnTo>
                    <a:pt x="9590" y="20517"/>
                  </a:lnTo>
                  <a:lnTo>
                    <a:pt x="9376" y="20547"/>
                  </a:lnTo>
                  <a:lnTo>
                    <a:pt x="9160" y="20570"/>
                  </a:lnTo>
                  <a:lnTo>
                    <a:pt x="8943" y="20586"/>
                  </a:lnTo>
                  <a:lnTo>
                    <a:pt x="8724" y="20596"/>
                  </a:lnTo>
                  <a:lnTo>
                    <a:pt x="8505" y="20600"/>
                  </a:lnTo>
                  <a:lnTo>
                    <a:pt x="8285" y="20597"/>
                  </a:lnTo>
                  <a:lnTo>
                    <a:pt x="8067" y="20587"/>
                  </a:lnTo>
                  <a:lnTo>
                    <a:pt x="7850" y="20570"/>
                  </a:lnTo>
                  <a:lnTo>
                    <a:pt x="7634" y="20547"/>
                  </a:lnTo>
                  <a:lnTo>
                    <a:pt x="7420" y="20518"/>
                  </a:lnTo>
                  <a:lnTo>
                    <a:pt x="7207" y="20481"/>
                  </a:lnTo>
                  <a:lnTo>
                    <a:pt x="6997" y="20440"/>
                  </a:lnTo>
                  <a:lnTo>
                    <a:pt x="6788" y="20391"/>
                  </a:lnTo>
                  <a:lnTo>
                    <a:pt x="6581" y="20336"/>
                  </a:lnTo>
                  <a:lnTo>
                    <a:pt x="6376" y="20275"/>
                  </a:lnTo>
                  <a:lnTo>
                    <a:pt x="5973" y="20136"/>
                  </a:lnTo>
                  <a:lnTo>
                    <a:pt x="5578" y="19974"/>
                  </a:lnTo>
                  <a:lnTo>
                    <a:pt x="5190" y="19789"/>
                  </a:lnTo>
                  <a:lnTo>
                    <a:pt x="4813" y="19582"/>
                  </a:lnTo>
                  <a:lnTo>
                    <a:pt x="4447" y="19354"/>
                  </a:lnTo>
                  <a:lnTo>
                    <a:pt x="4090" y="19105"/>
                  </a:lnTo>
                  <a:lnTo>
                    <a:pt x="3745" y="18837"/>
                  </a:lnTo>
                  <a:lnTo>
                    <a:pt x="3412" y="18549"/>
                  </a:lnTo>
                  <a:lnTo>
                    <a:pt x="3091" y="18244"/>
                  </a:lnTo>
                  <a:lnTo>
                    <a:pt x="2783" y="17919"/>
                  </a:lnTo>
                  <a:lnTo>
                    <a:pt x="2488" y="17578"/>
                  </a:lnTo>
                  <a:lnTo>
                    <a:pt x="2207" y="17220"/>
                  </a:lnTo>
                  <a:lnTo>
                    <a:pt x="1940" y="16847"/>
                  </a:lnTo>
                  <a:lnTo>
                    <a:pt x="1688" y="16457"/>
                  </a:lnTo>
                  <a:lnTo>
                    <a:pt x="1451" y="16053"/>
                  </a:lnTo>
                  <a:lnTo>
                    <a:pt x="1230" y="15635"/>
                  </a:lnTo>
                  <a:lnTo>
                    <a:pt x="1026" y="15204"/>
                  </a:lnTo>
                  <a:lnTo>
                    <a:pt x="838" y="14760"/>
                  </a:lnTo>
                  <a:lnTo>
                    <a:pt x="669" y="14304"/>
                  </a:lnTo>
                  <a:lnTo>
                    <a:pt x="516" y="13837"/>
                  </a:lnTo>
                  <a:lnTo>
                    <a:pt x="383" y="13359"/>
                  </a:lnTo>
                  <a:lnTo>
                    <a:pt x="269" y="12871"/>
                  </a:lnTo>
                  <a:lnTo>
                    <a:pt x="174" y="12373"/>
                  </a:lnTo>
                  <a:lnTo>
                    <a:pt x="100" y="11867"/>
                  </a:lnTo>
                  <a:lnTo>
                    <a:pt x="45" y="11352"/>
                  </a:lnTo>
                  <a:lnTo>
                    <a:pt x="12" y="10830"/>
                  </a:lnTo>
                  <a:lnTo>
                    <a:pt x="0" y="10301"/>
                  </a:lnTo>
                  <a:cubicBezTo>
                    <a:pt x="0" y="10263"/>
                    <a:pt x="20" y="10229"/>
                    <a:pt x="52" y="10211"/>
                  </a:cubicBezTo>
                  <a:cubicBezTo>
                    <a:pt x="85" y="10193"/>
                    <a:pt x="125" y="10195"/>
                    <a:pt x="156" y="10215"/>
                  </a:cubicBezTo>
                  <a:lnTo>
                    <a:pt x="159" y="10217"/>
                  </a:lnTo>
                  <a:close/>
                  <a:moveTo>
                    <a:pt x="45" y="10382"/>
                  </a:moveTo>
                  <a:lnTo>
                    <a:pt x="200" y="10296"/>
                  </a:lnTo>
                  <a:lnTo>
                    <a:pt x="211" y="10817"/>
                  </a:lnTo>
                  <a:lnTo>
                    <a:pt x="244" y="11331"/>
                  </a:lnTo>
                  <a:lnTo>
                    <a:pt x="297" y="11838"/>
                  </a:lnTo>
                  <a:lnTo>
                    <a:pt x="371" y="12336"/>
                  </a:lnTo>
                  <a:lnTo>
                    <a:pt x="464" y="12826"/>
                  </a:lnTo>
                  <a:lnTo>
                    <a:pt x="576" y="13306"/>
                  </a:lnTo>
                  <a:lnTo>
                    <a:pt x="707" y="13775"/>
                  </a:lnTo>
                  <a:lnTo>
                    <a:pt x="856" y="14235"/>
                  </a:lnTo>
                  <a:lnTo>
                    <a:pt x="1023" y="14683"/>
                  </a:lnTo>
                  <a:lnTo>
                    <a:pt x="1207" y="15119"/>
                  </a:lnTo>
                  <a:lnTo>
                    <a:pt x="1407" y="15542"/>
                  </a:lnTo>
                  <a:lnTo>
                    <a:pt x="1624" y="15952"/>
                  </a:lnTo>
                  <a:lnTo>
                    <a:pt x="1855" y="16348"/>
                  </a:lnTo>
                  <a:lnTo>
                    <a:pt x="2103" y="16730"/>
                  </a:lnTo>
                  <a:lnTo>
                    <a:pt x="2364" y="17097"/>
                  </a:lnTo>
                  <a:lnTo>
                    <a:pt x="2639" y="17447"/>
                  </a:lnTo>
                  <a:lnTo>
                    <a:pt x="2928" y="17782"/>
                  </a:lnTo>
                  <a:lnTo>
                    <a:pt x="3229" y="18099"/>
                  </a:lnTo>
                  <a:lnTo>
                    <a:pt x="3543" y="18398"/>
                  </a:lnTo>
                  <a:lnTo>
                    <a:pt x="3868" y="18680"/>
                  </a:lnTo>
                  <a:lnTo>
                    <a:pt x="4205" y="18941"/>
                  </a:lnTo>
                  <a:lnTo>
                    <a:pt x="4552" y="19185"/>
                  </a:lnTo>
                  <a:lnTo>
                    <a:pt x="4910" y="19407"/>
                  </a:lnTo>
                  <a:lnTo>
                    <a:pt x="5277" y="19608"/>
                  </a:lnTo>
                  <a:lnTo>
                    <a:pt x="5653" y="19789"/>
                  </a:lnTo>
                  <a:lnTo>
                    <a:pt x="6038" y="19947"/>
                  </a:lnTo>
                  <a:lnTo>
                    <a:pt x="6433" y="20084"/>
                  </a:lnTo>
                  <a:lnTo>
                    <a:pt x="6632" y="20143"/>
                  </a:lnTo>
                  <a:lnTo>
                    <a:pt x="6833" y="20196"/>
                  </a:lnTo>
                  <a:lnTo>
                    <a:pt x="7036" y="20243"/>
                  </a:lnTo>
                  <a:lnTo>
                    <a:pt x="7241" y="20284"/>
                  </a:lnTo>
                  <a:lnTo>
                    <a:pt x="7447" y="20319"/>
                  </a:lnTo>
                  <a:lnTo>
                    <a:pt x="7655" y="20348"/>
                  </a:lnTo>
                  <a:lnTo>
                    <a:pt x="7865" y="20371"/>
                  </a:lnTo>
                  <a:lnTo>
                    <a:pt x="8076" y="20388"/>
                  </a:lnTo>
                  <a:lnTo>
                    <a:pt x="8288" y="20397"/>
                  </a:lnTo>
                  <a:lnTo>
                    <a:pt x="8502" y="20400"/>
                  </a:lnTo>
                  <a:lnTo>
                    <a:pt x="8715" y="20397"/>
                  </a:lnTo>
                  <a:lnTo>
                    <a:pt x="8928" y="20387"/>
                  </a:lnTo>
                  <a:lnTo>
                    <a:pt x="9139" y="20371"/>
                  </a:lnTo>
                  <a:lnTo>
                    <a:pt x="9349" y="20348"/>
                  </a:lnTo>
                  <a:lnTo>
                    <a:pt x="9556" y="20320"/>
                  </a:lnTo>
                  <a:lnTo>
                    <a:pt x="9763" y="20284"/>
                  </a:lnTo>
                  <a:lnTo>
                    <a:pt x="9968" y="20243"/>
                  </a:lnTo>
                  <a:lnTo>
                    <a:pt x="10171" y="20197"/>
                  </a:lnTo>
                  <a:lnTo>
                    <a:pt x="10372" y="20144"/>
                  </a:lnTo>
                  <a:lnTo>
                    <a:pt x="10570" y="20085"/>
                  </a:lnTo>
                  <a:lnTo>
                    <a:pt x="10964" y="19949"/>
                  </a:lnTo>
                  <a:lnTo>
                    <a:pt x="11348" y="19791"/>
                  </a:lnTo>
                  <a:lnTo>
                    <a:pt x="11724" y="19611"/>
                  </a:lnTo>
                  <a:lnTo>
                    <a:pt x="12093" y="19410"/>
                  </a:lnTo>
                  <a:lnTo>
                    <a:pt x="12450" y="19187"/>
                  </a:lnTo>
                  <a:lnTo>
                    <a:pt x="12798" y="18945"/>
                  </a:lnTo>
                  <a:lnTo>
                    <a:pt x="13134" y="18683"/>
                  </a:lnTo>
                  <a:lnTo>
                    <a:pt x="13460" y="18401"/>
                  </a:lnTo>
                  <a:lnTo>
                    <a:pt x="13774" y="18103"/>
                  </a:lnTo>
                  <a:lnTo>
                    <a:pt x="14076" y="17785"/>
                  </a:lnTo>
                  <a:lnTo>
                    <a:pt x="14365" y="17451"/>
                  </a:lnTo>
                  <a:lnTo>
                    <a:pt x="14640" y="17100"/>
                  </a:lnTo>
                  <a:lnTo>
                    <a:pt x="14901" y="16734"/>
                  </a:lnTo>
                  <a:lnTo>
                    <a:pt x="15148" y="16353"/>
                  </a:lnTo>
                  <a:lnTo>
                    <a:pt x="15380" y="15957"/>
                  </a:lnTo>
                  <a:lnTo>
                    <a:pt x="15597" y="15547"/>
                  </a:lnTo>
                  <a:lnTo>
                    <a:pt x="15797" y="15124"/>
                  </a:lnTo>
                  <a:lnTo>
                    <a:pt x="15982" y="14688"/>
                  </a:lnTo>
                  <a:lnTo>
                    <a:pt x="16148" y="14240"/>
                  </a:lnTo>
                  <a:lnTo>
                    <a:pt x="16297" y="13781"/>
                  </a:lnTo>
                  <a:lnTo>
                    <a:pt x="16428" y="13311"/>
                  </a:lnTo>
                  <a:lnTo>
                    <a:pt x="16541" y="12831"/>
                  </a:lnTo>
                  <a:lnTo>
                    <a:pt x="16634" y="12342"/>
                  </a:lnTo>
                  <a:lnTo>
                    <a:pt x="16707" y="11843"/>
                  </a:lnTo>
                  <a:lnTo>
                    <a:pt x="16761" y="11337"/>
                  </a:lnTo>
                  <a:lnTo>
                    <a:pt x="16792" y="10824"/>
                  </a:lnTo>
                  <a:lnTo>
                    <a:pt x="16801" y="10300"/>
                  </a:lnTo>
                  <a:lnTo>
                    <a:pt x="16791" y="9779"/>
                  </a:lnTo>
                  <a:lnTo>
                    <a:pt x="16759" y="9266"/>
                  </a:lnTo>
                  <a:lnTo>
                    <a:pt x="16705" y="8760"/>
                  </a:lnTo>
                  <a:lnTo>
                    <a:pt x="16633" y="8261"/>
                  </a:lnTo>
                  <a:lnTo>
                    <a:pt x="16540" y="7772"/>
                  </a:lnTo>
                  <a:lnTo>
                    <a:pt x="16428" y="7292"/>
                  </a:lnTo>
                  <a:lnTo>
                    <a:pt x="16297" y="6823"/>
                  </a:lnTo>
                  <a:lnTo>
                    <a:pt x="16149" y="6364"/>
                  </a:lnTo>
                  <a:lnTo>
                    <a:pt x="15982" y="5916"/>
                  </a:lnTo>
                  <a:lnTo>
                    <a:pt x="15798" y="5480"/>
                  </a:lnTo>
                  <a:lnTo>
                    <a:pt x="15598" y="5057"/>
                  </a:lnTo>
                  <a:lnTo>
                    <a:pt x="15382" y="4648"/>
                  </a:lnTo>
                  <a:lnTo>
                    <a:pt x="15151" y="4252"/>
                  </a:lnTo>
                  <a:lnTo>
                    <a:pt x="14903" y="3870"/>
                  </a:lnTo>
                  <a:lnTo>
                    <a:pt x="14642" y="3503"/>
                  </a:lnTo>
                  <a:lnTo>
                    <a:pt x="14367" y="3153"/>
                  </a:lnTo>
                  <a:lnTo>
                    <a:pt x="14079" y="2819"/>
                  </a:lnTo>
                  <a:lnTo>
                    <a:pt x="13777" y="2502"/>
                  </a:lnTo>
                  <a:lnTo>
                    <a:pt x="13464" y="2202"/>
                  </a:lnTo>
                  <a:lnTo>
                    <a:pt x="13138" y="1921"/>
                  </a:lnTo>
                  <a:lnTo>
                    <a:pt x="12802" y="1659"/>
                  </a:lnTo>
                  <a:lnTo>
                    <a:pt x="12455" y="1416"/>
                  </a:lnTo>
                  <a:lnTo>
                    <a:pt x="12097" y="1194"/>
                  </a:lnTo>
                  <a:lnTo>
                    <a:pt x="11730" y="993"/>
                  </a:lnTo>
                  <a:lnTo>
                    <a:pt x="11354" y="812"/>
                  </a:lnTo>
                  <a:lnTo>
                    <a:pt x="10969" y="654"/>
                  </a:lnTo>
                  <a:lnTo>
                    <a:pt x="10574" y="517"/>
                  </a:lnTo>
                  <a:lnTo>
                    <a:pt x="10375" y="458"/>
                  </a:lnTo>
                  <a:lnTo>
                    <a:pt x="10174" y="405"/>
                  </a:lnTo>
                  <a:lnTo>
                    <a:pt x="9971" y="358"/>
                  </a:lnTo>
                  <a:lnTo>
                    <a:pt x="9765" y="317"/>
                  </a:lnTo>
                  <a:lnTo>
                    <a:pt x="9560" y="282"/>
                  </a:lnTo>
                  <a:lnTo>
                    <a:pt x="9352" y="253"/>
                  </a:lnTo>
                  <a:lnTo>
                    <a:pt x="9142" y="230"/>
                  </a:lnTo>
                  <a:lnTo>
                    <a:pt x="8931" y="213"/>
                  </a:lnTo>
                  <a:lnTo>
                    <a:pt x="8719" y="203"/>
                  </a:lnTo>
                  <a:lnTo>
                    <a:pt x="8505" y="200"/>
                  </a:lnTo>
                  <a:lnTo>
                    <a:pt x="8291" y="203"/>
                  </a:lnTo>
                  <a:lnTo>
                    <a:pt x="8078" y="213"/>
                  </a:lnTo>
                  <a:lnTo>
                    <a:pt x="7867" y="229"/>
                  </a:lnTo>
                  <a:lnTo>
                    <a:pt x="7659" y="251"/>
                  </a:lnTo>
                  <a:lnTo>
                    <a:pt x="7450" y="281"/>
                  </a:lnTo>
                  <a:lnTo>
                    <a:pt x="7244" y="315"/>
                  </a:lnTo>
                  <a:lnTo>
                    <a:pt x="7039" y="357"/>
                  </a:lnTo>
                  <a:lnTo>
                    <a:pt x="6836" y="404"/>
                  </a:lnTo>
                  <a:lnTo>
                    <a:pt x="6635" y="457"/>
                  </a:lnTo>
                  <a:lnTo>
                    <a:pt x="6437" y="516"/>
                  </a:lnTo>
                  <a:lnTo>
                    <a:pt x="6044" y="651"/>
                  </a:lnTo>
                  <a:lnTo>
                    <a:pt x="5658" y="810"/>
                  </a:lnTo>
                  <a:lnTo>
                    <a:pt x="5282" y="989"/>
                  </a:lnTo>
                  <a:lnTo>
                    <a:pt x="4914" y="1191"/>
                  </a:lnTo>
                  <a:lnTo>
                    <a:pt x="4557" y="1413"/>
                  </a:lnTo>
                  <a:lnTo>
                    <a:pt x="4209" y="1656"/>
                  </a:lnTo>
                  <a:lnTo>
                    <a:pt x="3872" y="1918"/>
                  </a:lnTo>
                  <a:lnTo>
                    <a:pt x="3547" y="2199"/>
                  </a:lnTo>
                  <a:lnTo>
                    <a:pt x="3233" y="2498"/>
                  </a:lnTo>
                  <a:lnTo>
                    <a:pt x="2931" y="2816"/>
                  </a:lnTo>
                  <a:lnTo>
                    <a:pt x="2642" y="3150"/>
                  </a:lnTo>
                  <a:lnTo>
                    <a:pt x="2367" y="3501"/>
                  </a:lnTo>
                  <a:lnTo>
                    <a:pt x="2105" y="3867"/>
                  </a:lnTo>
                  <a:lnTo>
                    <a:pt x="1859" y="4248"/>
                  </a:lnTo>
                  <a:lnTo>
                    <a:pt x="1627" y="4644"/>
                  </a:lnTo>
                  <a:lnTo>
                    <a:pt x="1410" y="5054"/>
                  </a:lnTo>
                  <a:lnTo>
                    <a:pt x="1210" y="5477"/>
                  </a:lnTo>
                  <a:lnTo>
                    <a:pt x="1025" y="5913"/>
                  </a:lnTo>
                  <a:lnTo>
                    <a:pt x="859" y="6361"/>
                  </a:lnTo>
                  <a:lnTo>
                    <a:pt x="710" y="6820"/>
                  </a:lnTo>
                  <a:lnTo>
                    <a:pt x="579" y="7290"/>
                  </a:lnTo>
                  <a:lnTo>
                    <a:pt x="466" y="7770"/>
                  </a:lnTo>
                  <a:lnTo>
                    <a:pt x="373" y="8259"/>
                  </a:lnTo>
                  <a:lnTo>
                    <a:pt x="300" y="8758"/>
                  </a:lnTo>
                  <a:lnTo>
                    <a:pt x="246" y="9264"/>
                  </a:lnTo>
                  <a:lnTo>
                    <a:pt x="214" y="9778"/>
                  </a:lnTo>
                  <a:lnTo>
                    <a:pt x="203" y="10303"/>
                  </a:lnTo>
                  <a:cubicBezTo>
                    <a:pt x="203" y="10339"/>
                    <a:pt x="182" y="10372"/>
                    <a:pt x="150" y="10389"/>
                  </a:cubicBezTo>
                  <a:cubicBezTo>
                    <a:pt x="117" y="10406"/>
                    <a:pt x="78" y="10404"/>
                    <a:pt x="48" y="10384"/>
                  </a:cubicBezTo>
                  <a:lnTo>
                    <a:pt x="45" y="1038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20" name="Freeform 96"/>
            <p:cNvSpPr>
              <a:spLocks noEditPoints="1"/>
            </p:cNvSpPr>
            <p:nvPr/>
          </p:nvSpPr>
          <p:spPr bwMode="auto">
            <a:xfrm>
              <a:off x="3174" y="40"/>
              <a:ext cx="1197" cy="1113"/>
            </a:xfrm>
            <a:custGeom>
              <a:avLst/>
              <a:gdLst/>
              <a:ahLst/>
              <a:cxnLst>
                <a:cxn ang="0">
                  <a:pos x="30" y="4537"/>
                </a:cxn>
                <a:cxn ang="0">
                  <a:pos x="172" y="3790"/>
                </a:cxn>
                <a:cxn ang="0">
                  <a:pos x="534" y="2863"/>
                </a:cxn>
                <a:cxn ang="0">
                  <a:pos x="1405" y="1656"/>
                </a:cxn>
                <a:cxn ang="0">
                  <a:pos x="2602" y="733"/>
                </a:cxn>
                <a:cxn ang="0">
                  <a:pos x="4052" y="160"/>
                </a:cxn>
                <a:cxn ang="0">
                  <a:pos x="4985" y="15"/>
                </a:cxn>
                <a:cxn ang="0">
                  <a:pos x="5816" y="17"/>
                </a:cxn>
                <a:cxn ang="0">
                  <a:pos x="6750" y="161"/>
                </a:cxn>
                <a:cxn ang="0">
                  <a:pos x="8200" y="732"/>
                </a:cxn>
                <a:cxn ang="0">
                  <a:pos x="9397" y="1655"/>
                </a:cxn>
                <a:cxn ang="0">
                  <a:pos x="10267" y="2861"/>
                </a:cxn>
                <a:cxn ang="0">
                  <a:pos x="10630" y="3789"/>
                </a:cxn>
                <a:cxn ang="0">
                  <a:pos x="10772" y="4535"/>
                </a:cxn>
                <a:cxn ang="0">
                  <a:pos x="10795" y="5312"/>
                </a:cxn>
                <a:cxn ang="0">
                  <a:pos x="10692" y="6070"/>
                </a:cxn>
                <a:cxn ang="0">
                  <a:pos x="10474" y="6789"/>
                </a:cxn>
                <a:cxn ang="0">
                  <a:pos x="9729" y="8074"/>
                </a:cxn>
                <a:cxn ang="0">
                  <a:pos x="8633" y="9099"/>
                </a:cxn>
                <a:cxn ang="0">
                  <a:pos x="7259" y="9795"/>
                </a:cxn>
                <a:cxn ang="0">
                  <a:pos x="6089" y="10061"/>
                </a:cxn>
                <a:cxn ang="0">
                  <a:pos x="5264" y="10101"/>
                </a:cxn>
                <a:cxn ang="0">
                  <a:pos x="4447" y="10024"/>
                </a:cxn>
                <a:cxn ang="0">
                  <a:pos x="3063" y="9606"/>
                </a:cxn>
                <a:cxn ang="0">
                  <a:pos x="1773" y="8792"/>
                </a:cxn>
                <a:cxn ang="0">
                  <a:pos x="785" y="7673"/>
                </a:cxn>
                <a:cxn ang="0">
                  <a:pos x="244" y="6555"/>
                </a:cxn>
                <a:cxn ang="0">
                  <a:pos x="63" y="5822"/>
                </a:cxn>
                <a:cxn ang="0">
                  <a:pos x="0" y="5052"/>
                </a:cxn>
                <a:cxn ang="0">
                  <a:pos x="102" y="5179"/>
                </a:cxn>
                <a:cxn ang="0">
                  <a:pos x="183" y="5927"/>
                </a:cxn>
                <a:cxn ang="0">
                  <a:pos x="379" y="6638"/>
                </a:cxn>
                <a:cxn ang="0">
                  <a:pos x="1005" y="7818"/>
                </a:cxn>
                <a:cxn ang="0">
                  <a:pos x="2029" y="8870"/>
                </a:cxn>
                <a:cxn ang="0">
                  <a:pos x="3337" y="9613"/>
                </a:cxn>
                <a:cxn ang="0">
                  <a:pos x="4594" y="9945"/>
                </a:cxn>
                <a:cxn ang="0">
                  <a:pos x="5401" y="10000"/>
                </a:cxn>
                <a:cxn ang="0">
                  <a:pos x="6209" y="9944"/>
                </a:cxn>
                <a:cxn ang="0">
                  <a:pos x="7465" y="9613"/>
                </a:cxn>
                <a:cxn ang="0">
                  <a:pos x="8774" y="8872"/>
                </a:cxn>
                <a:cxn ang="0">
                  <a:pos x="9797" y="7820"/>
                </a:cxn>
                <a:cxn ang="0">
                  <a:pos x="10424" y="6640"/>
                </a:cxn>
                <a:cxn ang="0">
                  <a:pos x="10619" y="5929"/>
                </a:cxn>
                <a:cxn ang="0">
                  <a:pos x="10700" y="5182"/>
                </a:cxn>
                <a:cxn ang="0">
                  <a:pos x="10658" y="4423"/>
                </a:cxn>
                <a:cxn ang="0">
                  <a:pos x="10500" y="3698"/>
                </a:cxn>
                <a:cxn ang="0">
                  <a:pos x="10063" y="2696"/>
                </a:cxn>
                <a:cxn ang="0">
                  <a:pos x="9152" y="1554"/>
                </a:cxn>
                <a:cxn ang="0">
                  <a:pos x="7930" y="701"/>
                </a:cxn>
                <a:cxn ang="0">
                  <a:pos x="6472" y="203"/>
                </a:cxn>
                <a:cxn ang="0">
                  <a:pos x="5676" y="109"/>
                </a:cxn>
                <a:cxn ang="0">
                  <a:pos x="4860" y="126"/>
                </a:cxn>
                <a:cxn ang="0">
                  <a:pos x="3826" y="324"/>
                </a:cxn>
                <a:cxn ang="0">
                  <a:pos x="2438" y="948"/>
                </a:cxn>
                <a:cxn ang="0">
                  <a:pos x="1312" y="1904"/>
                </a:cxn>
                <a:cxn ang="0">
                  <a:pos x="519" y="3126"/>
                </a:cxn>
                <a:cxn ang="0">
                  <a:pos x="238" y="3935"/>
                </a:cxn>
                <a:cxn ang="0">
                  <a:pos x="117" y="4671"/>
                </a:cxn>
                <a:cxn ang="0">
                  <a:pos x="28" y="5096"/>
                </a:cxn>
              </a:cxnLst>
              <a:rect l="0" t="0" r="r" b="b"/>
              <a:pathLst>
                <a:path w="10800" h="10101">
                  <a:moveTo>
                    <a:pt x="74" y="5008"/>
                  </a:moveTo>
                  <a:lnTo>
                    <a:pt x="2" y="5052"/>
                  </a:lnTo>
                  <a:lnTo>
                    <a:pt x="3" y="4923"/>
                  </a:lnTo>
                  <a:lnTo>
                    <a:pt x="9" y="4793"/>
                  </a:lnTo>
                  <a:lnTo>
                    <a:pt x="18" y="4665"/>
                  </a:lnTo>
                  <a:lnTo>
                    <a:pt x="30" y="4537"/>
                  </a:lnTo>
                  <a:lnTo>
                    <a:pt x="45" y="4410"/>
                  </a:lnTo>
                  <a:lnTo>
                    <a:pt x="64" y="4284"/>
                  </a:lnTo>
                  <a:lnTo>
                    <a:pt x="86" y="4159"/>
                  </a:lnTo>
                  <a:lnTo>
                    <a:pt x="111" y="4035"/>
                  </a:lnTo>
                  <a:lnTo>
                    <a:pt x="140" y="3912"/>
                  </a:lnTo>
                  <a:lnTo>
                    <a:pt x="172" y="3790"/>
                  </a:lnTo>
                  <a:lnTo>
                    <a:pt x="207" y="3670"/>
                  </a:lnTo>
                  <a:lnTo>
                    <a:pt x="245" y="3551"/>
                  </a:lnTo>
                  <a:lnTo>
                    <a:pt x="286" y="3433"/>
                  </a:lnTo>
                  <a:lnTo>
                    <a:pt x="330" y="3316"/>
                  </a:lnTo>
                  <a:lnTo>
                    <a:pt x="426" y="3087"/>
                  </a:lnTo>
                  <a:lnTo>
                    <a:pt x="534" y="2863"/>
                  </a:lnTo>
                  <a:lnTo>
                    <a:pt x="654" y="2645"/>
                  </a:lnTo>
                  <a:lnTo>
                    <a:pt x="784" y="2434"/>
                  </a:lnTo>
                  <a:lnTo>
                    <a:pt x="924" y="2229"/>
                  </a:lnTo>
                  <a:lnTo>
                    <a:pt x="1075" y="2031"/>
                  </a:lnTo>
                  <a:lnTo>
                    <a:pt x="1235" y="1840"/>
                  </a:lnTo>
                  <a:lnTo>
                    <a:pt x="1405" y="1656"/>
                  </a:lnTo>
                  <a:lnTo>
                    <a:pt x="1584" y="1481"/>
                  </a:lnTo>
                  <a:lnTo>
                    <a:pt x="1771" y="1314"/>
                  </a:lnTo>
                  <a:lnTo>
                    <a:pt x="1968" y="1155"/>
                  </a:lnTo>
                  <a:lnTo>
                    <a:pt x="2171" y="1005"/>
                  </a:lnTo>
                  <a:lnTo>
                    <a:pt x="2383" y="864"/>
                  </a:lnTo>
                  <a:lnTo>
                    <a:pt x="2602" y="733"/>
                  </a:lnTo>
                  <a:lnTo>
                    <a:pt x="2828" y="611"/>
                  </a:lnTo>
                  <a:lnTo>
                    <a:pt x="3061" y="500"/>
                  </a:lnTo>
                  <a:lnTo>
                    <a:pt x="3300" y="398"/>
                  </a:lnTo>
                  <a:lnTo>
                    <a:pt x="3545" y="308"/>
                  </a:lnTo>
                  <a:lnTo>
                    <a:pt x="3795" y="228"/>
                  </a:lnTo>
                  <a:lnTo>
                    <a:pt x="4052" y="160"/>
                  </a:lnTo>
                  <a:lnTo>
                    <a:pt x="4313" y="104"/>
                  </a:lnTo>
                  <a:lnTo>
                    <a:pt x="4446" y="80"/>
                  </a:lnTo>
                  <a:lnTo>
                    <a:pt x="4579" y="59"/>
                  </a:lnTo>
                  <a:lnTo>
                    <a:pt x="4713" y="41"/>
                  </a:lnTo>
                  <a:lnTo>
                    <a:pt x="4849" y="27"/>
                  </a:lnTo>
                  <a:lnTo>
                    <a:pt x="4985" y="15"/>
                  </a:lnTo>
                  <a:lnTo>
                    <a:pt x="5123" y="7"/>
                  </a:lnTo>
                  <a:lnTo>
                    <a:pt x="5261" y="2"/>
                  </a:lnTo>
                  <a:lnTo>
                    <a:pt x="5400" y="0"/>
                  </a:lnTo>
                  <a:lnTo>
                    <a:pt x="5541" y="4"/>
                  </a:lnTo>
                  <a:lnTo>
                    <a:pt x="5679" y="9"/>
                  </a:lnTo>
                  <a:lnTo>
                    <a:pt x="5816" y="17"/>
                  </a:lnTo>
                  <a:lnTo>
                    <a:pt x="5953" y="29"/>
                  </a:lnTo>
                  <a:lnTo>
                    <a:pt x="6089" y="43"/>
                  </a:lnTo>
                  <a:lnTo>
                    <a:pt x="6223" y="60"/>
                  </a:lnTo>
                  <a:lnTo>
                    <a:pt x="6357" y="81"/>
                  </a:lnTo>
                  <a:lnTo>
                    <a:pt x="6489" y="105"/>
                  </a:lnTo>
                  <a:lnTo>
                    <a:pt x="6750" y="161"/>
                  </a:lnTo>
                  <a:lnTo>
                    <a:pt x="7006" y="229"/>
                  </a:lnTo>
                  <a:lnTo>
                    <a:pt x="7257" y="308"/>
                  </a:lnTo>
                  <a:lnTo>
                    <a:pt x="7502" y="399"/>
                  </a:lnTo>
                  <a:lnTo>
                    <a:pt x="7741" y="499"/>
                  </a:lnTo>
                  <a:lnTo>
                    <a:pt x="7974" y="611"/>
                  </a:lnTo>
                  <a:lnTo>
                    <a:pt x="8200" y="732"/>
                  </a:lnTo>
                  <a:lnTo>
                    <a:pt x="8419" y="864"/>
                  </a:lnTo>
                  <a:lnTo>
                    <a:pt x="8631" y="1004"/>
                  </a:lnTo>
                  <a:lnTo>
                    <a:pt x="8835" y="1154"/>
                  </a:lnTo>
                  <a:lnTo>
                    <a:pt x="9030" y="1313"/>
                  </a:lnTo>
                  <a:lnTo>
                    <a:pt x="9218" y="1480"/>
                  </a:lnTo>
                  <a:lnTo>
                    <a:pt x="9397" y="1655"/>
                  </a:lnTo>
                  <a:lnTo>
                    <a:pt x="9567" y="1838"/>
                  </a:lnTo>
                  <a:lnTo>
                    <a:pt x="9727" y="2029"/>
                  </a:lnTo>
                  <a:lnTo>
                    <a:pt x="9878" y="2227"/>
                  </a:lnTo>
                  <a:lnTo>
                    <a:pt x="10018" y="2432"/>
                  </a:lnTo>
                  <a:lnTo>
                    <a:pt x="10148" y="2643"/>
                  </a:lnTo>
                  <a:lnTo>
                    <a:pt x="10267" y="2861"/>
                  </a:lnTo>
                  <a:lnTo>
                    <a:pt x="10375" y="3085"/>
                  </a:lnTo>
                  <a:lnTo>
                    <a:pt x="10473" y="3314"/>
                  </a:lnTo>
                  <a:lnTo>
                    <a:pt x="10517" y="3431"/>
                  </a:lnTo>
                  <a:lnTo>
                    <a:pt x="10558" y="3549"/>
                  </a:lnTo>
                  <a:lnTo>
                    <a:pt x="10595" y="3669"/>
                  </a:lnTo>
                  <a:lnTo>
                    <a:pt x="10630" y="3789"/>
                  </a:lnTo>
                  <a:lnTo>
                    <a:pt x="10662" y="3910"/>
                  </a:lnTo>
                  <a:lnTo>
                    <a:pt x="10691" y="4033"/>
                  </a:lnTo>
                  <a:lnTo>
                    <a:pt x="10716" y="4158"/>
                  </a:lnTo>
                  <a:lnTo>
                    <a:pt x="10738" y="4282"/>
                  </a:lnTo>
                  <a:lnTo>
                    <a:pt x="10756" y="4408"/>
                  </a:lnTo>
                  <a:lnTo>
                    <a:pt x="10772" y="4535"/>
                  </a:lnTo>
                  <a:lnTo>
                    <a:pt x="10784" y="4663"/>
                  </a:lnTo>
                  <a:lnTo>
                    <a:pt x="10793" y="4792"/>
                  </a:lnTo>
                  <a:lnTo>
                    <a:pt x="10798" y="4921"/>
                  </a:lnTo>
                  <a:lnTo>
                    <a:pt x="10799" y="5051"/>
                  </a:lnTo>
                  <a:lnTo>
                    <a:pt x="10800" y="5181"/>
                  </a:lnTo>
                  <a:lnTo>
                    <a:pt x="10795" y="5312"/>
                  </a:lnTo>
                  <a:lnTo>
                    <a:pt x="10786" y="5440"/>
                  </a:lnTo>
                  <a:lnTo>
                    <a:pt x="10774" y="5568"/>
                  </a:lnTo>
                  <a:lnTo>
                    <a:pt x="10759" y="5696"/>
                  </a:lnTo>
                  <a:lnTo>
                    <a:pt x="10740" y="5821"/>
                  </a:lnTo>
                  <a:lnTo>
                    <a:pt x="10718" y="5946"/>
                  </a:lnTo>
                  <a:lnTo>
                    <a:pt x="10692" y="6070"/>
                  </a:lnTo>
                  <a:lnTo>
                    <a:pt x="10664" y="6193"/>
                  </a:lnTo>
                  <a:lnTo>
                    <a:pt x="10632" y="6315"/>
                  </a:lnTo>
                  <a:lnTo>
                    <a:pt x="10597" y="6435"/>
                  </a:lnTo>
                  <a:lnTo>
                    <a:pt x="10559" y="6555"/>
                  </a:lnTo>
                  <a:lnTo>
                    <a:pt x="10518" y="6672"/>
                  </a:lnTo>
                  <a:lnTo>
                    <a:pt x="10474" y="6789"/>
                  </a:lnTo>
                  <a:lnTo>
                    <a:pt x="10378" y="7018"/>
                  </a:lnTo>
                  <a:lnTo>
                    <a:pt x="10269" y="7242"/>
                  </a:lnTo>
                  <a:lnTo>
                    <a:pt x="10150" y="7460"/>
                  </a:lnTo>
                  <a:lnTo>
                    <a:pt x="10020" y="7671"/>
                  </a:lnTo>
                  <a:lnTo>
                    <a:pt x="9880" y="7876"/>
                  </a:lnTo>
                  <a:lnTo>
                    <a:pt x="9729" y="8074"/>
                  </a:lnTo>
                  <a:lnTo>
                    <a:pt x="9569" y="8265"/>
                  </a:lnTo>
                  <a:lnTo>
                    <a:pt x="9399" y="8448"/>
                  </a:lnTo>
                  <a:lnTo>
                    <a:pt x="9220" y="8624"/>
                  </a:lnTo>
                  <a:lnTo>
                    <a:pt x="9033" y="8791"/>
                  </a:lnTo>
                  <a:lnTo>
                    <a:pt x="8836" y="8949"/>
                  </a:lnTo>
                  <a:lnTo>
                    <a:pt x="8633" y="9099"/>
                  </a:lnTo>
                  <a:lnTo>
                    <a:pt x="8421" y="9240"/>
                  </a:lnTo>
                  <a:lnTo>
                    <a:pt x="8202" y="9371"/>
                  </a:lnTo>
                  <a:lnTo>
                    <a:pt x="7976" y="9492"/>
                  </a:lnTo>
                  <a:lnTo>
                    <a:pt x="7743" y="9604"/>
                  </a:lnTo>
                  <a:lnTo>
                    <a:pt x="7504" y="9705"/>
                  </a:lnTo>
                  <a:lnTo>
                    <a:pt x="7259" y="9795"/>
                  </a:lnTo>
                  <a:lnTo>
                    <a:pt x="7008" y="9874"/>
                  </a:lnTo>
                  <a:lnTo>
                    <a:pt x="6752" y="9942"/>
                  </a:lnTo>
                  <a:lnTo>
                    <a:pt x="6490" y="9998"/>
                  </a:lnTo>
                  <a:lnTo>
                    <a:pt x="6358" y="10022"/>
                  </a:lnTo>
                  <a:lnTo>
                    <a:pt x="6224" y="10043"/>
                  </a:lnTo>
                  <a:lnTo>
                    <a:pt x="6089" y="10061"/>
                  </a:lnTo>
                  <a:lnTo>
                    <a:pt x="5954" y="10075"/>
                  </a:lnTo>
                  <a:lnTo>
                    <a:pt x="5818" y="10086"/>
                  </a:lnTo>
                  <a:lnTo>
                    <a:pt x="5680" y="10094"/>
                  </a:lnTo>
                  <a:lnTo>
                    <a:pt x="5542" y="10099"/>
                  </a:lnTo>
                  <a:lnTo>
                    <a:pt x="5402" y="10100"/>
                  </a:lnTo>
                  <a:lnTo>
                    <a:pt x="5264" y="10101"/>
                  </a:lnTo>
                  <a:lnTo>
                    <a:pt x="5125" y="10096"/>
                  </a:lnTo>
                  <a:lnTo>
                    <a:pt x="4988" y="10088"/>
                  </a:lnTo>
                  <a:lnTo>
                    <a:pt x="4851" y="10076"/>
                  </a:lnTo>
                  <a:lnTo>
                    <a:pt x="4715" y="10062"/>
                  </a:lnTo>
                  <a:lnTo>
                    <a:pt x="4581" y="10045"/>
                  </a:lnTo>
                  <a:lnTo>
                    <a:pt x="4447" y="10024"/>
                  </a:lnTo>
                  <a:lnTo>
                    <a:pt x="4315" y="10000"/>
                  </a:lnTo>
                  <a:lnTo>
                    <a:pt x="4054" y="9944"/>
                  </a:lnTo>
                  <a:lnTo>
                    <a:pt x="3798" y="9876"/>
                  </a:lnTo>
                  <a:lnTo>
                    <a:pt x="3547" y="9797"/>
                  </a:lnTo>
                  <a:lnTo>
                    <a:pt x="3302" y="9706"/>
                  </a:lnTo>
                  <a:lnTo>
                    <a:pt x="3063" y="9606"/>
                  </a:lnTo>
                  <a:lnTo>
                    <a:pt x="2830" y="9494"/>
                  </a:lnTo>
                  <a:lnTo>
                    <a:pt x="2604" y="9372"/>
                  </a:lnTo>
                  <a:lnTo>
                    <a:pt x="2385" y="9241"/>
                  </a:lnTo>
                  <a:lnTo>
                    <a:pt x="2173" y="9101"/>
                  </a:lnTo>
                  <a:lnTo>
                    <a:pt x="1969" y="8951"/>
                  </a:lnTo>
                  <a:lnTo>
                    <a:pt x="1773" y="8792"/>
                  </a:lnTo>
                  <a:lnTo>
                    <a:pt x="1586" y="8625"/>
                  </a:lnTo>
                  <a:lnTo>
                    <a:pt x="1407" y="8450"/>
                  </a:lnTo>
                  <a:lnTo>
                    <a:pt x="1237" y="8267"/>
                  </a:lnTo>
                  <a:lnTo>
                    <a:pt x="1076" y="8076"/>
                  </a:lnTo>
                  <a:lnTo>
                    <a:pt x="926" y="7878"/>
                  </a:lnTo>
                  <a:lnTo>
                    <a:pt x="785" y="7673"/>
                  </a:lnTo>
                  <a:lnTo>
                    <a:pt x="654" y="7462"/>
                  </a:lnTo>
                  <a:lnTo>
                    <a:pt x="535" y="7244"/>
                  </a:lnTo>
                  <a:lnTo>
                    <a:pt x="426" y="7020"/>
                  </a:lnTo>
                  <a:lnTo>
                    <a:pt x="330" y="6791"/>
                  </a:lnTo>
                  <a:lnTo>
                    <a:pt x="285" y="6674"/>
                  </a:lnTo>
                  <a:lnTo>
                    <a:pt x="244" y="6555"/>
                  </a:lnTo>
                  <a:lnTo>
                    <a:pt x="206" y="6436"/>
                  </a:lnTo>
                  <a:lnTo>
                    <a:pt x="171" y="6315"/>
                  </a:lnTo>
                  <a:lnTo>
                    <a:pt x="140" y="6194"/>
                  </a:lnTo>
                  <a:lnTo>
                    <a:pt x="111" y="6071"/>
                  </a:lnTo>
                  <a:lnTo>
                    <a:pt x="85" y="5947"/>
                  </a:lnTo>
                  <a:lnTo>
                    <a:pt x="63" y="5822"/>
                  </a:lnTo>
                  <a:lnTo>
                    <a:pt x="44" y="5696"/>
                  </a:lnTo>
                  <a:lnTo>
                    <a:pt x="28" y="5569"/>
                  </a:lnTo>
                  <a:lnTo>
                    <a:pt x="16" y="5441"/>
                  </a:lnTo>
                  <a:lnTo>
                    <a:pt x="8" y="5312"/>
                  </a:lnTo>
                  <a:lnTo>
                    <a:pt x="2" y="5183"/>
                  </a:lnTo>
                  <a:lnTo>
                    <a:pt x="0" y="5052"/>
                  </a:lnTo>
                  <a:cubicBezTo>
                    <a:pt x="0" y="5035"/>
                    <a:pt x="9" y="5018"/>
                    <a:pt x="23" y="5009"/>
                  </a:cubicBezTo>
                  <a:cubicBezTo>
                    <a:pt x="38" y="5000"/>
                    <a:pt x="57" y="4999"/>
                    <a:pt x="72" y="5007"/>
                  </a:cubicBezTo>
                  <a:lnTo>
                    <a:pt x="74" y="5008"/>
                  </a:lnTo>
                  <a:close/>
                  <a:moveTo>
                    <a:pt x="28" y="5096"/>
                  </a:moveTo>
                  <a:lnTo>
                    <a:pt x="100" y="5051"/>
                  </a:lnTo>
                  <a:lnTo>
                    <a:pt x="102" y="5179"/>
                  </a:lnTo>
                  <a:lnTo>
                    <a:pt x="107" y="5306"/>
                  </a:lnTo>
                  <a:lnTo>
                    <a:pt x="116" y="5432"/>
                  </a:lnTo>
                  <a:lnTo>
                    <a:pt x="128" y="5557"/>
                  </a:lnTo>
                  <a:lnTo>
                    <a:pt x="143" y="5681"/>
                  </a:lnTo>
                  <a:lnTo>
                    <a:pt x="162" y="5805"/>
                  </a:lnTo>
                  <a:lnTo>
                    <a:pt x="183" y="5927"/>
                  </a:lnTo>
                  <a:lnTo>
                    <a:pt x="208" y="6048"/>
                  </a:lnTo>
                  <a:lnTo>
                    <a:pt x="236" y="6168"/>
                  </a:lnTo>
                  <a:lnTo>
                    <a:pt x="268" y="6288"/>
                  </a:lnTo>
                  <a:lnTo>
                    <a:pt x="302" y="6406"/>
                  </a:lnTo>
                  <a:lnTo>
                    <a:pt x="339" y="6523"/>
                  </a:lnTo>
                  <a:lnTo>
                    <a:pt x="379" y="6638"/>
                  </a:lnTo>
                  <a:lnTo>
                    <a:pt x="422" y="6752"/>
                  </a:lnTo>
                  <a:lnTo>
                    <a:pt x="516" y="6977"/>
                  </a:lnTo>
                  <a:lnTo>
                    <a:pt x="623" y="7196"/>
                  </a:lnTo>
                  <a:lnTo>
                    <a:pt x="740" y="7409"/>
                  </a:lnTo>
                  <a:lnTo>
                    <a:pt x="867" y="7617"/>
                  </a:lnTo>
                  <a:lnTo>
                    <a:pt x="1005" y="7818"/>
                  </a:lnTo>
                  <a:lnTo>
                    <a:pt x="1153" y="8012"/>
                  </a:lnTo>
                  <a:lnTo>
                    <a:pt x="1310" y="8199"/>
                  </a:lnTo>
                  <a:lnTo>
                    <a:pt x="1476" y="8379"/>
                  </a:lnTo>
                  <a:lnTo>
                    <a:pt x="1652" y="8551"/>
                  </a:lnTo>
                  <a:lnTo>
                    <a:pt x="1836" y="8715"/>
                  </a:lnTo>
                  <a:lnTo>
                    <a:pt x="2029" y="8870"/>
                  </a:lnTo>
                  <a:lnTo>
                    <a:pt x="2229" y="9017"/>
                  </a:lnTo>
                  <a:lnTo>
                    <a:pt x="2437" y="9156"/>
                  </a:lnTo>
                  <a:lnTo>
                    <a:pt x="2652" y="9284"/>
                  </a:lnTo>
                  <a:lnTo>
                    <a:pt x="2874" y="9404"/>
                  </a:lnTo>
                  <a:lnTo>
                    <a:pt x="3102" y="9513"/>
                  </a:lnTo>
                  <a:lnTo>
                    <a:pt x="3337" y="9613"/>
                  </a:lnTo>
                  <a:lnTo>
                    <a:pt x="3578" y="9701"/>
                  </a:lnTo>
                  <a:lnTo>
                    <a:pt x="3824" y="9779"/>
                  </a:lnTo>
                  <a:lnTo>
                    <a:pt x="4076" y="9846"/>
                  </a:lnTo>
                  <a:lnTo>
                    <a:pt x="4333" y="9902"/>
                  </a:lnTo>
                  <a:lnTo>
                    <a:pt x="4463" y="9925"/>
                  </a:lnTo>
                  <a:lnTo>
                    <a:pt x="4594" y="9945"/>
                  </a:lnTo>
                  <a:lnTo>
                    <a:pt x="4726" y="9963"/>
                  </a:lnTo>
                  <a:lnTo>
                    <a:pt x="4859" y="9977"/>
                  </a:lnTo>
                  <a:lnTo>
                    <a:pt x="4993" y="9988"/>
                  </a:lnTo>
                  <a:lnTo>
                    <a:pt x="5128" y="9996"/>
                  </a:lnTo>
                  <a:lnTo>
                    <a:pt x="5264" y="10001"/>
                  </a:lnTo>
                  <a:lnTo>
                    <a:pt x="5401" y="10000"/>
                  </a:lnTo>
                  <a:lnTo>
                    <a:pt x="5538" y="9999"/>
                  </a:lnTo>
                  <a:lnTo>
                    <a:pt x="5674" y="9995"/>
                  </a:lnTo>
                  <a:lnTo>
                    <a:pt x="5809" y="9987"/>
                  </a:lnTo>
                  <a:lnTo>
                    <a:pt x="5944" y="9975"/>
                  </a:lnTo>
                  <a:lnTo>
                    <a:pt x="6076" y="9961"/>
                  </a:lnTo>
                  <a:lnTo>
                    <a:pt x="6209" y="9944"/>
                  </a:lnTo>
                  <a:lnTo>
                    <a:pt x="6340" y="9924"/>
                  </a:lnTo>
                  <a:lnTo>
                    <a:pt x="6469" y="9901"/>
                  </a:lnTo>
                  <a:lnTo>
                    <a:pt x="6726" y="9846"/>
                  </a:lnTo>
                  <a:lnTo>
                    <a:pt x="6978" y="9779"/>
                  </a:lnTo>
                  <a:lnTo>
                    <a:pt x="7224" y="9701"/>
                  </a:lnTo>
                  <a:lnTo>
                    <a:pt x="7465" y="9613"/>
                  </a:lnTo>
                  <a:lnTo>
                    <a:pt x="7700" y="9514"/>
                  </a:lnTo>
                  <a:lnTo>
                    <a:pt x="7928" y="9404"/>
                  </a:lnTo>
                  <a:lnTo>
                    <a:pt x="8150" y="9285"/>
                  </a:lnTo>
                  <a:lnTo>
                    <a:pt x="8366" y="9156"/>
                  </a:lnTo>
                  <a:lnTo>
                    <a:pt x="8573" y="9019"/>
                  </a:lnTo>
                  <a:lnTo>
                    <a:pt x="8774" y="8872"/>
                  </a:lnTo>
                  <a:lnTo>
                    <a:pt x="8966" y="8716"/>
                  </a:lnTo>
                  <a:lnTo>
                    <a:pt x="9150" y="8552"/>
                  </a:lnTo>
                  <a:lnTo>
                    <a:pt x="9325" y="8380"/>
                  </a:lnTo>
                  <a:lnTo>
                    <a:pt x="9492" y="8201"/>
                  </a:lnTo>
                  <a:lnTo>
                    <a:pt x="9649" y="8014"/>
                  </a:lnTo>
                  <a:lnTo>
                    <a:pt x="9797" y="7820"/>
                  </a:lnTo>
                  <a:lnTo>
                    <a:pt x="9935" y="7619"/>
                  </a:lnTo>
                  <a:lnTo>
                    <a:pt x="10063" y="7412"/>
                  </a:lnTo>
                  <a:lnTo>
                    <a:pt x="10179" y="7198"/>
                  </a:lnTo>
                  <a:lnTo>
                    <a:pt x="10285" y="6979"/>
                  </a:lnTo>
                  <a:lnTo>
                    <a:pt x="10381" y="6754"/>
                  </a:lnTo>
                  <a:lnTo>
                    <a:pt x="10424" y="6640"/>
                  </a:lnTo>
                  <a:lnTo>
                    <a:pt x="10464" y="6524"/>
                  </a:lnTo>
                  <a:lnTo>
                    <a:pt x="10501" y="6408"/>
                  </a:lnTo>
                  <a:lnTo>
                    <a:pt x="10535" y="6289"/>
                  </a:lnTo>
                  <a:lnTo>
                    <a:pt x="10566" y="6170"/>
                  </a:lnTo>
                  <a:lnTo>
                    <a:pt x="10594" y="6050"/>
                  </a:lnTo>
                  <a:lnTo>
                    <a:pt x="10619" y="5929"/>
                  </a:lnTo>
                  <a:lnTo>
                    <a:pt x="10641" y="5807"/>
                  </a:lnTo>
                  <a:lnTo>
                    <a:pt x="10659" y="5683"/>
                  </a:lnTo>
                  <a:lnTo>
                    <a:pt x="10675" y="5559"/>
                  </a:lnTo>
                  <a:lnTo>
                    <a:pt x="10687" y="5434"/>
                  </a:lnTo>
                  <a:lnTo>
                    <a:pt x="10695" y="5308"/>
                  </a:lnTo>
                  <a:lnTo>
                    <a:pt x="10700" y="5182"/>
                  </a:lnTo>
                  <a:lnTo>
                    <a:pt x="10699" y="5053"/>
                  </a:lnTo>
                  <a:lnTo>
                    <a:pt x="10698" y="4925"/>
                  </a:lnTo>
                  <a:lnTo>
                    <a:pt x="10693" y="4798"/>
                  </a:lnTo>
                  <a:lnTo>
                    <a:pt x="10685" y="4672"/>
                  </a:lnTo>
                  <a:lnTo>
                    <a:pt x="10673" y="4547"/>
                  </a:lnTo>
                  <a:lnTo>
                    <a:pt x="10658" y="4423"/>
                  </a:lnTo>
                  <a:lnTo>
                    <a:pt x="10639" y="4300"/>
                  </a:lnTo>
                  <a:lnTo>
                    <a:pt x="10618" y="4177"/>
                  </a:lnTo>
                  <a:lnTo>
                    <a:pt x="10593" y="4056"/>
                  </a:lnTo>
                  <a:lnTo>
                    <a:pt x="10565" y="3936"/>
                  </a:lnTo>
                  <a:lnTo>
                    <a:pt x="10534" y="3817"/>
                  </a:lnTo>
                  <a:lnTo>
                    <a:pt x="10500" y="3698"/>
                  </a:lnTo>
                  <a:lnTo>
                    <a:pt x="10463" y="3582"/>
                  </a:lnTo>
                  <a:lnTo>
                    <a:pt x="10423" y="3467"/>
                  </a:lnTo>
                  <a:lnTo>
                    <a:pt x="10380" y="3353"/>
                  </a:lnTo>
                  <a:lnTo>
                    <a:pt x="10285" y="3128"/>
                  </a:lnTo>
                  <a:lnTo>
                    <a:pt x="10180" y="2909"/>
                  </a:lnTo>
                  <a:lnTo>
                    <a:pt x="10063" y="2696"/>
                  </a:lnTo>
                  <a:lnTo>
                    <a:pt x="9936" y="2488"/>
                  </a:lnTo>
                  <a:lnTo>
                    <a:pt x="9798" y="2287"/>
                  </a:lnTo>
                  <a:lnTo>
                    <a:pt x="9650" y="2093"/>
                  </a:lnTo>
                  <a:lnTo>
                    <a:pt x="9493" y="1906"/>
                  </a:lnTo>
                  <a:lnTo>
                    <a:pt x="9327" y="1726"/>
                  </a:lnTo>
                  <a:lnTo>
                    <a:pt x="9152" y="1554"/>
                  </a:lnTo>
                  <a:lnTo>
                    <a:pt x="8968" y="1390"/>
                  </a:lnTo>
                  <a:lnTo>
                    <a:pt x="8775" y="1235"/>
                  </a:lnTo>
                  <a:lnTo>
                    <a:pt x="8575" y="1088"/>
                  </a:lnTo>
                  <a:lnTo>
                    <a:pt x="8367" y="949"/>
                  </a:lnTo>
                  <a:lnTo>
                    <a:pt x="8152" y="821"/>
                  </a:lnTo>
                  <a:lnTo>
                    <a:pt x="7930" y="701"/>
                  </a:lnTo>
                  <a:lnTo>
                    <a:pt x="7702" y="592"/>
                  </a:lnTo>
                  <a:lnTo>
                    <a:pt x="7467" y="492"/>
                  </a:lnTo>
                  <a:lnTo>
                    <a:pt x="7226" y="404"/>
                  </a:lnTo>
                  <a:lnTo>
                    <a:pt x="6980" y="326"/>
                  </a:lnTo>
                  <a:lnTo>
                    <a:pt x="6728" y="259"/>
                  </a:lnTo>
                  <a:lnTo>
                    <a:pt x="6472" y="203"/>
                  </a:lnTo>
                  <a:lnTo>
                    <a:pt x="6341" y="180"/>
                  </a:lnTo>
                  <a:lnTo>
                    <a:pt x="6210" y="160"/>
                  </a:lnTo>
                  <a:lnTo>
                    <a:pt x="6078" y="142"/>
                  </a:lnTo>
                  <a:lnTo>
                    <a:pt x="5945" y="128"/>
                  </a:lnTo>
                  <a:lnTo>
                    <a:pt x="5811" y="117"/>
                  </a:lnTo>
                  <a:lnTo>
                    <a:pt x="5676" y="109"/>
                  </a:lnTo>
                  <a:lnTo>
                    <a:pt x="5539" y="104"/>
                  </a:lnTo>
                  <a:lnTo>
                    <a:pt x="5402" y="100"/>
                  </a:lnTo>
                  <a:lnTo>
                    <a:pt x="5265" y="102"/>
                  </a:lnTo>
                  <a:lnTo>
                    <a:pt x="5129" y="107"/>
                  </a:lnTo>
                  <a:lnTo>
                    <a:pt x="4994" y="115"/>
                  </a:lnTo>
                  <a:lnTo>
                    <a:pt x="4860" y="126"/>
                  </a:lnTo>
                  <a:lnTo>
                    <a:pt x="4726" y="141"/>
                  </a:lnTo>
                  <a:lnTo>
                    <a:pt x="4594" y="158"/>
                  </a:lnTo>
                  <a:lnTo>
                    <a:pt x="4463" y="178"/>
                  </a:lnTo>
                  <a:lnTo>
                    <a:pt x="4334" y="201"/>
                  </a:lnTo>
                  <a:lnTo>
                    <a:pt x="4077" y="257"/>
                  </a:lnTo>
                  <a:lnTo>
                    <a:pt x="3826" y="324"/>
                  </a:lnTo>
                  <a:lnTo>
                    <a:pt x="3579" y="402"/>
                  </a:lnTo>
                  <a:lnTo>
                    <a:pt x="3339" y="490"/>
                  </a:lnTo>
                  <a:lnTo>
                    <a:pt x="3104" y="590"/>
                  </a:lnTo>
                  <a:lnTo>
                    <a:pt x="2875" y="700"/>
                  </a:lnTo>
                  <a:lnTo>
                    <a:pt x="2653" y="819"/>
                  </a:lnTo>
                  <a:lnTo>
                    <a:pt x="2438" y="948"/>
                  </a:lnTo>
                  <a:lnTo>
                    <a:pt x="2231" y="1086"/>
                  </a:lnTo>
                  <a:lnTo>
                    <a:pt x="2030" y="1233"/>
                  </a:lnTo>
                  <a:lnTo>
                    <a:pt x="1838" y="1388"/>
                  </a:lnTo>
                  <a:lnTo>
                    <a:pt x="1654" y="1553"/>
                  </a:lnTo>
                  <a:lnTo>
                    <a:pt x="1479" y="1724"/>
                  </a:lnTo>
                  <a:lnTo>
                    <a:pt x="1312" y="1904"/>
                  </a:lnTo>
                  <a:lnTo>
                    <a:pt x="1155" y="2091"/>
                  </a:lnTo>
                  <a:lnTo>
                    <a:pt x="1007" y="2285"/>
                  </a:lnTo>
                  <a:lnTo>
                    <a:pt x="869" y="2486"/>
                  </a:lnTo>
                  <a:lnTo>
                    <a:pt x="741" y="2693"/>
                  </a:lnTo>
                  <a:lnTo>
                    <a:pt x="624" y="2907"/>
                  </a:lnTo>
                  <a:lnTo>
                    <a:pt x="519" y="3126"/>
                  </a:lnTo>
                  <a:lnTo>
                    <a:pt x="423" y="3351"/>
                  </a:lnTo>
                  <a:lnTo>
                    <a:pt x="380" y="3465"/>
                  </a:lnTo>
                  <a:lnTo>
                    <a:pt x="340" y="3581"/>
                  </a:lnTo>
                  <a:lnTo>
                    <a:pt x="303" y="3698"/>
                  </a:lnTo>
                  <a:lnTo>
                    <a:pt x="269" y="3816"/>
                  </a:lnTo>
                  <a:lnTo>
                    <a:pt x="238" y="3935"/>
                  </a:lnTo>
                  <a:lnTo>
                    <a:pt x="209" y="4055"/>
                  </a:lnTo>
                  <a:lnTo>
                    <a:pt x="185" y="4176"/>
                  </a:lnTo>
                  <a:lnTo>
                    <a:pt x="163" y="4298"/>
                  </a:lnTo>
                  <a:lnTo>
                    <a:pt x="145" y="4422"/>
                  </a:lnTo>
                  <a:lnTo>
                    <a:pt x="129" y="4546"/>
                  </a:lnTo>
                  <a:lnTo>
                    <a:pt x="117" y="4671"/>
                  </a:lnTo>
                  <a:lnTo>
                    <a:pt x="109" y="4797"/>
                  </a:lnTo>
                  <a:lnTo>
                    <a:pt x="103" y="4924"/>
                  </a:lnTo>
                  <a:lnTo>
                    <a:pt x="102" y="5053"/>
                  </a:lnTo>
                  <a:cubicBezTo>
                    <a:pt x="102" y="5070"/>
                    <a:pt x="93" y="5086"/>
                    <a:pt x="78" y="5095"/>
                  </a:cubicBezTo>
                  <a:cubicBezTo>
                    <a:pt x="63" y="5104"/>
                    <a:pt x="45" y="5105"/>
                    <a:pt x="30" y="5097"/>
                  </a:cubicBezTo>
                  <a:lnTo>
                    <a:pt x="28" y="5096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21" name="Freeform 97"/>
            <p:cNvSpPr>
              <a:spLocks noEditPoints="1"/>
            </p:cNvSpPr>
            <p:nvPr/>
          </p:nvSpPr>
          <p:spPr bwMode="auto">
            <a:xfrm>
              <a:off x="764" y="1487"/>
              <a:ext cx="943" cy="1136"/>
            </a:xfrm>
            <a:custGeom>
              <a:avLst/>
              <a:gdLst/>
              <a:ahLst/>
              <a:cxnLst>
                <a:cxn ang="0">
                  <a:pos x="50" y="4369"/>
                </a:cxn>
                <a:cxn ang="0">
                  <a:pos x="334" y="3150"/>
                </a:cxn>
                <a:cxn ang="0">
                  <a:pos x="843" y="2074"/>
                </a:cxn>
                <a:cxn ang="0">
                  <a:pos x="1544" y="1181"/>
                </a:cxn>
                <a:cxn ang="0">
                  <a:pos x="2404" y="511"/>
                </a:cxn>
                <a:cxn ang="0">
                  <a:pos x="3289" y="133"/>
                </a:cxn>
                <a:cxn ang="0">
                  <a:pos x="3815" y="27"/>
                </a:cxn>
                <a:cxn ang="0">
                  <a:pos x="4361" y="2"/>
                </a:cxn>
                <a:cxn ang="0">
                  <a:pos x="4899" y="60"/>
                </a:cxn>
                <a:cxn ang="0">
                  <a:pos x="5517" y="233"/>
                </a:cxn>
                <a:cxn ang="0">
                  <a:pos x="6458" y="748"/>
                </a:cxn>
                <a:cxn ang="0">
                  <a:pos x="7259" y="1511"/>
                </a:cxn>
                <a:cxn ang="0">
                  <a:pos x="7887" y="2482"/>
                </a:cxn>
                <a:cxn ang="0">
                  <a:pos x="8310" y="3620"/>
                </a:cxn>
                <a:cxn ang="0">
                  <a:pos x="8495" y="4883"/>
                </a:cxn>
                <a:cxn ang="0">
                  <a:pos x="8415" y="6186"/>
                </a:cxn>
                <a:cxn ang="0">
                  <a:pos x="8084" y="7379"/>
                </a:cxn>
                <a:cxn ang="0">
                  <a:pos x="7534" y="8422"/>
                </a:cxn>
                <a:cxn ang="0">
                  <a:pos x="6799" y="9273"/>
                </a:cxn>
                <a:cxn ang="0">
                  <a:pos x="5910" y="9893"/>
                </a:cxn>
                <a:cxn ang="0">
                  <a:pos x="5111" y="10195"/>
                </a:cxn>
                <a:cxn ang="0">
                  <a:pos x="4580" y="10285"/>
                </a:cxn>
                <a:cxn ang="0">
                  <a:pos x="4033" y="10294"/>
                </a:cxn>
                <a:cxn ang="0">
                  <a:pos x="3498" y="10220"/>
                </a:cxn>
                <a:cxn ang="0">
                  <a:pos x="2788" y="9987"/>
                </a:cxn>
                <a:cxn ang="0">
                  <a:pos x="1872" y="9419"/>
                </a:cxn>
                <a:cxn ang="0">
                  <a:pos x="1103" y="8610"/>
                </a:cxn>
                <a:cxn ang="0">
                  <a:pos x="513" y="7602"/>
                </a:cxn>
                <a:cxn ang="0">
                  <a:pos x="134" y="6436"/>
                </a:cxn>
                <a:cxn ang="0">
                  <a:pos x="0" y="5151"/>
                </a:cxn>
                <a:cxn ang="0">
                  <a:pos x="100" y="5148"/>
                </a:cxn>
                <a:cxn ang="0">
                  <a:pos x="232" y="6413"/>
                </a:cxn>
                <a:cxn ang="0">
                  <a:pos x="603" y="7560"/>
                </a:cxn>
                <a:cxn ang="0">
                  <a:pos x="1182" y="8549"/>
                </a:cxn>
                <a:cxn ang="0">
                  <a:pos x="1934" y="9340"/>
                </a:cxn>
                <a:cxn ang="0">
                  <a:pos x="2826" y="9895"/>
                </a:cxn>
                <a:cxn ang="0">
                  <a:pos x="3518" y="10122"/>
                </a:cxn>
                <a:cxn ang="0">
                  <a:pos x="4038" y="10194"/>
                </a:cxn>
                <a:cxn ang="0">
                  <a:pos x="4569" y="10186"/>
                </a:cxn>
                <a:cxn ang="0">
                  <a:pos x="5085" y="10099"/>
                </a:cxn>
                <a:cxn ang="0">
                  <a:pos x="5862" y="9806"/>
                </a:cxn>
                <a:cxn ang="0">
                  <a:pos x="6730" y="9201"/>
                </a:cxn>
                <a:cxn ang="0">
                  <a:pos x="7450" y="8367"/>
                </a:cxn>
                <a:cxn ang="0">
                  <a:pos x="7991" y="7344"/>
                </a:cxn>
                <a:cxn ang="0">
                  <a:pos x="8316" y="6171"/>
                </a:cxn>
                <a:cxn ang="0">
                  <a:pos x="8395" y="4890"/>
                </a:cxn>
                <a:cxn ang="0">
                  <a:pos x="8214" y="3646"/>
                </a:cxn>
                <a:cxn ang="0">
                  <a:pos x="7799" y="2529"/>
                </a:cxn>
                <a:cxn ang="0">
                  <a:pos x="7183" y="1577"/>
                </a:cxn>
                <a:cxn ang="0">
                  <a:pos x="6401" y="830"/>
                </a:cxn>
                <a:cxn ang="0">
                  <a:pos x="5484" y="327"/>
                </a:cxn>
                <a:cxn ang="0">
                  <a:pos x="4882" y="159"/>
                </a:cxn>
                <a:cxn ang="0">
                  <a:pos x="4359" y="102"/>
                </a:cxn>
                <a:cxn ang="0">
                  <a:pos x="3829" y="126"/>
                </a:cxn>
                <a:cxn ang="0">
                  <a:pos x="3317" y="229"/>
                </a:cxn>
                <a:cxn ang="0">
                  <a:pos x="2457" y="596"/>
                </a:cxn>
                <a:cxn ang="0">
                  <a:pos x="1616" y="1249"/>
                </a:cxn>
                <a:cxn ang="0">
                  <a:pos x="929" y="2124"/>
                </a:cxn>
                <a:cxn ang="0">
                  <a:pos x="429" y="3181"/>
                </a:cxn>
                <a:cxn ang="0">
                  <a:pos x="150" y="4379"/>
                </a:cxn>
                <a:cxn ang="0">
                  <a:pos x="24" y="5192"/>
                </a:cxn>
              </a:cxnLst>
              <a:rect l="0" t="0" r="r" b="b"/>
              <a:pathLst>
                <a:path w="8500" h="10300">
                  <a:moveTo>
                    <a:pt x="79" y="5109"/>
                  </a:moveTo>
                  <a:lnTo>
                    <a:pt x="1" y="5149"/>
                  </a:lnTo>
                  <a:lnTo>
                    <a:pt x="7" y="4887"/>
                  </a:lnTo>
                  <a:lnTo>
                    <a:pt x="23" y="4626"/>
                  </a:lnTo>
                  <a:lnTo>
                    <a:pt x="50" y="4369"/>
                  </a:lnTo>
                  <a:lnTo>
                    <a:pt x="88" y="4115"/>
                  </a:lnTo>
                  <a:lnTo>
                    <a:pt x="134" y="3867"/>
                  </a:lnTo>
                  <a:lnTo>
                    <a:pt x="192" y="3622"/>
                  </a:lnTo>
                  <a:lnTo>
                    <a:pt x="258" y="3384"/>
                  </a:lnTo>
                  <a:lnTo>
                    <a:pt x="334" y="3150"/>
                  </a:lnTo>
                  <a:lnTo>
                    <a:pt x="419" y="2922"/>
                  </a:lnTo>
                  <a:lnTo>
                    <a:pt x="512" y="2700"/>
                  </a:lnTo>
                  <a:lnTo>
                    <a:pt x="614" y="2485"/>
                  </a:lnTo>
                  <a:lnTo>
                    <a:pt x="725" y="2276"/>
                  </a:lnTo>
                  <a:lnTo>
                    <a:pt x="843" y="2074"/>
                  </a:lnTo>
                  <a:lnTo>
                    <a:pt x="968" y="1879"/>
                  </a:lnTo>
                  <a:lnTo>
                    <a:pt x="1102" y="1692"/>
                  </a:lnTo>
                  <a:lnTo>
                    <a:pt x="1242" y="1514"/>
                  </a:lnTo>
                  <a:lnTo>
                    <a:pt x="1390" y="1343"/>
                  </a:lnTo>
                  <a:lnTo>
                    <a:pt x="1544" y="1181"/>
                  </a:lnTo>
                  <a:lnTo>
                    <a:pt x="1704" y="1027"/>
                  </a:lnTo>
                  <a:lnTo>
                    <a:pt x="1870" y="884"/>
                  </a:lnTo>
                  <a:lnTo>
                    <a:pt x="2043" y="749"/>
                  </a:lnTo>
                  <a:lnTo>
                    <a:pt x="2221" y="625"/>
                  </a:lnTo>
                  <a:lnTo>
                    <a:pt x="2404" y="511"/>
                  </a:lnTo>
                  <a:lnTo>
                    <a:pt x="2592" y="407"/>
                  </a:lnTo>
                  <a:lnTo>
                    <a:pt x="2786" y="315"/>
                  </a:lnTo>
                  <a:lnTo>
                    <a:pt x="2983" y="233"/>
                  </a:lnTo>
                  <a:lnTo>
                    <a:pt x="3186" y="164"/>
                  </a:lnTo>
                  <a:lnTo>
                    <a:pt x="3289" y="133"/>
                  </a:lnTo>
                  <a:lnTo>
                    <a:pt x="3392" y="106"/>
                  </a:lnTo>
                  <a:lnTo>
                    <a:pt x="3497" y="81"/>
                  </a:lnTo>
                  <a:lnTo>
                    <a:pt x="3602" y="60"/>
                  </a:lnTo>
                  <a:lnTo>
                    <a:pt x="3708" y="42"/>
                  </a:lnTo>
                  <a:lnTo>
                    <a:pt x="3815" y="27"/>
                  </a:lnTo>
                  <a:lnTo>
                    <a:pt x="3923" y="15"/>
                  </a:lnTo>
                  <a:lnTo>
                    <a:pt x="4031" y="7"/>
                  </a:lnTo>
                  <a:lnTo>
                    <a:pt x="4141" y="2"/>
                  </a:lnTo>
                  <a:lnTo>
                    <a:pt x="4251" y="0"/>
                  </a:lnTo>
                  <a:lnTo>
                    <a:pt x="4361" y="2"/>
                  </a:lnTo>
                  <a:lnTo>
                    <a:pt x="4470" y="7"/>
                  </a:lnTo>
                  <a:lnTo>
                    <a:pt x="4578" y="16"/>
                  </a:lnTo>
                  <a:lnTo>
                    <a:pt x="4686" y="27"/>
                  </a:lnTo>
                  <a:lnTo>
                    <a:pt x="4793" y="42"/>
                  </a:lnTo>
                  <a:lnTo>
                    <a:pt x="4899" y="60"/>
                  </a:lnTo>
                  <a:lnTo>
                    <a:pt x="5005" y="81"/>
                  </a:lnTo>
                  <a:lnTo>
                    <a:pt x="5109" y="105"/>
                  </a:lnTo>
                  <a:lnTo>
                    <a:pt x="5213" y="133"/>
                  </a:lnTo>
                  <a:lnTo>
                    <a:pt x="5315" y="163"/>
                  </a:lnTo>
                  <a:lnTo>
                    <a:pt x="5517" y="233"/>
                  </a:lnTo>
                  <a:lnTo>
                    <a:pt x="5714" y="314"/>
                  </a:lnTo>
                  <a:lnTo>
                    <a:pt x="5908" y="406"/>
                  </a:lnTo>
                  <a:lnTo>
                    <a:pt x="6097" y="510"/>
                  </a:lnTo>
                  <a:lnTo>
                    <a:pt x="6280" y="623"/>
                  </a:lnTo>
                  <a:lnTo>
                    <a:pt x="6458" y="748"/>
                  </a:lnTo>
                  <a:lnTo>
                    <a:pt x="6630" y="882"/>
                  </a:lnTo>
                  <a:lnTo>
                    <a:pt x="6797" y="1026"/>
                  </a:lnTo>
                  <a:lnTo>
                    <a:pt x="6958" y="1179"/>
                  </a:lnTo>
                  <a:lnTo>
                    <a:pt x="7112" y="1341"/>
                  </a:lnTo>
                  <a:lnTo>
                    <a:pt x="7259" y="1511"/>
                  </a:lnTo>
                  <a:lnTo>
                    <a:pt x="7399" y="1690"/>
                  </a:lnTo>
                  <a:lnTo>
                    <a:pt x="7533" y="1877"/>
                  </a:lnTo>
                  <a:lnTo>
                    <a:pt x="7659" y="2072"/>
                  </a:lnTo>
                  <a:lnTo>
                    <a:pt x="7777" y="2274"/>
                  </a:lnTo>
                  <a:lnTo>
                    <a:pt x="7887" y="2482"/>
                  </a:lnTo>
                  <a:lnTo>
                    <a:pt x="7989" y="2698"/>
                  </a:lnTo>
                  <a:lnTo>
                    <a:pt x="8083" y="2919"/>
                  </a:lnTo>
                  <a:lnTo>
                    <a:pt x="8168" y="3148"/>
                  </a:lnTo>
                  <a:lnTo>
                    <a:pt x="8244" y="3381"/>
                  </a:lnTo>
                  <a:lnTo>
                    <a:pt x="8310" y="3620"/>
                  </a:lnTo>
                  <a:lnTo>
                    <a:pt x="8367" y="3864"/>
                  </a:lnTo>
                  <a:lnTo>
                    <a:pt x="8415" y="4112"/>
                  </a:lnTo>
                  <a:lnTo>
                    <a:pt x="8451" y="4366"/>
                  </a:lnTo>
                  <a:lnTo>
                    <a:pt x="8479" y="4623"/>
                  </a:lnTo>
                  <a:lnTo>
                    <a:pt x="8495" y="4883"/>
                  </a:lnTo>
                  <a:lnTo>
                    <a:pt x="8500" y="5148"/>
                  </a:lnTo>
                  <a:lnTo>
                    <a:pt x="8496" y="5414"/>
                  </a:lnTo>
                  <a:lnTo>
                    <a:pt x="8480" y="5675"/>
                  </a:lnTo>
                  <a:lnTo>
                    <a:pt x="8453" y="5932"/>
                  </a:lnTo>
                  <a:lnTo>
                    <a:pt x="8415" y="6186"/>
                  </a:lnTo>
                  <a:lnTo>
                    <a:pt x="8369" y="6434"/>
                  </a:lnTo>
                  <a:lnTo>
                    <a:pt x="8311" y="6678"/>
                  </a:lnTo>
                  <a:lnTo>
                    <a:pt x="8245" y="6917"/>
                  </a:lnTo>
                  <a:lnTo>
                    <a:pt x="8169" y="7151"/>
                  </a:lnTo>
                  <a:lnTo>
                    <a:pt x="8084" y="7379"/>
                  </a:lnTo>
                  <a:lnTo>
                    <a:pt x="7991" y="7601"/>
                  </a:lnTo>
                  <a:lnTo>
                    <a:pt x="7889" y="7816"/>
                  </a:lnTo>
                  <a:lnTo>
                    <a:pt x="7778" y="8025"/>
                  </a:lnTo>
                  <a:lnTo>
                    <a:pt x="7660" y="8227"/>
                  </a:lnTo>
                  <a:lnTo>
                    <a:pt x="7534" y="8422"/>
                  </a:lnTo>
                  <a:lnTo>
                    <a:pt x="7401" y="8609"/>
                  </a:lnTo>
                  <a:lnTo>
                    <a:pt x="7261" y="8787"/>
                  </a:lnTo>
                  <a:lnTo>
                    <a:pt x="7113" y="8958"/>
                  </a:lnTo>
                  <a:lnTo>
                    <a:pt x="6959" y="9120"/>
                  </a:lnTo>
                  <a:lnTo>
                    <a:pt x="6799" y="9273"/>
                  </a:lnTo>
                  <a:lnTo>
                    <a:pt x="6632" y="9417"/>
                  </a:lnTo>
                  <a:lnTo>
                    <a:pt x="6460" y="9551"/>
                  </a:lnTo>
                  <a:lnTo>
                    <a:pt x="6282" y="9676"/>
                  </a:lnTo>
                  <a:lnTo>
                    <a:pt x="6099" y="9790"/>
                  </a:lnTo>
                  <a:lnTo>
                    <a:pt x="5910" y="9893"/>
                  </a:lnTo>
                  <a:lnTo>
                    <a:pt x="5717" y="9986"/>
                  </a:lnTo>
                  <a:lnTo>
                    <a:pt x="5519" y="10067"/>
                  </a:lnTo>
                  <a:lnTo>
                    <a:pt x="5317" y="10137"/>
                  </a:lnTo>
                  <a:lnTo>
                    <a:pt x="5214" y="10168"/>
                  </a:lnTo>
                  <a:lnTo>
                    <a:pt x="5111" y="10195"/>
                  </a:lnTo>
                  <a:lnTo>
                    <a:pt x="5006" y="10219"/>
                  </a:lnTo>
                  <a:lnTo>
                    <a:pt x="4901" y="10240"/>
                  </a:lnTo>
                  <a:lnTo>
                    <a:pt x="4795" y="10259"/>
                  </a:lnTo>
                  <a:lnTo>
                    <a:pt x="4688" y="10273"/>
                  </a:lnTo>
                  <a:lnTo>
                    <a:pt x="4580" y="10285"/>
                  </a:lnTo>
                  <a:lnTo>
                    <a:pt x="4471" y="10293"/>
                  </a:lnTo>
                  <a:lnTo>
                    <a:pt x="4362" y="10298"/>
                  </a:lnTo>
                  <a:lnTo>
                    <a:pt x="4252" y="10300"/>
                  </a:lnTo>
                  <a:lnTo>
                    <a:pt x="4142" y="10299"/>
                  </a:lnTo>
                  <a:lnTo>
                    <a:pt x="4033" y="10294"/>
                  </a:lnTo>
                  <a:lnTo>
                    <a:pt x="3925" y="10285"/>
                  </a:lnTo>
                  <a:lnTo>
                    <a:pt x="3817" y="10274"/>
                  </a:lnTo>
                  <a:lnTo>
                    <a:pt x="3710" y="10259"/>
                  </a:lnTo>
                  <a:lnTo>
                    <a:pt x="3603" y="10241"/>
                  </a:lnTo>
                  <a:lnTo>
                    <a:pt x="3498" y="10220"/>
                  </a:lnTo>
                  <a:lnTo>
                    <a:pt x="3394" y="10196"/>
                  </a:lnTo>
                  <a:lnTo>
                    <a:pt x="3290" y="10168"/>
                  </a:lnTo>
                  <a:lnTo>
                    <a:pt x="3188" y="10138"/>
                  </a:lnTo>
                  <a:lnTo>
                    <a:pt x="2986" y="10068"/>
                  </a:lnTo>
                  <a:lnTo>
                    <a:pt x="2788" y="9987"/>
                  </a:lnTo>
                  <a:lnTo>
                    <a:pt x="2595" y="9895"/>
                  </a:lnTo>
                  <a:lnTo>
                    <a:pt x="2406" y="9791"/>
                  </a:lnTo>
                  <a:lnTo>
                    <a:pt x="2223" y="9677"/>
                  </a:lnTo>
                  <a:lnTo>
                    <a:pt x="2045" y="9553"/>
                  </a:lnTo>
                  <a:lnTo>
                    <a:pt x="1872" y="9419"/>
                  </a:lnTo>
                  <a:lnTo>
                    <a:pt x="1706" y="9275"/>
                  </a:lnTo>
                  <a:lnTo>
                    <a:pt x="1545" y="9122"/>
                  </a:lnTo>
                  <a:lnTo>
                    <a:pt x="1391" y="8960"/>
                  </a:lnTo>
                  <a:lnTo>
                    <a:pt x="1244" y="8789"/>
                  </a:lnTo>
                  <a:lnTo>
                    <a:pt x="1103" y="8610"/>
                  </a:lnTo>
                  <a:lnTo>
                    <a:pt x="970" y="8424"/>
                  </a:lnTo>
                  <a:lnTo>
                    <a:pt x="844" y="8229"/>
                  </a:lnTo>
                  <a:lnTo>
                    <a:pt x="725" y="8027"/>
                  </a:lnTo>
                  <a:lnTo>
                    <a:pt x="615" y="7818"/>
                  </a:lnTo>
                  <a:lnTo>
                    <a:pt x="513" y="7602"/>
                  </a:lnTo>
                  <a:lnTo>
                    <a:pt x="419" y="7380"/>
                  </a:lnTo>
                  <a:lnTo>
                    <a:pt x="334" y="7152"/>
                  </a:lnTo>
                  <a:lnTo>
                    <a:pt x="258" y="6919"/>
                  </a:lnTo>
                  <a:lnTo>
                    <a:pt x="191" y="6680"/>
                  </a:lnTo>
                  <a:lnTo>
                    <a:pt x="134" y="6436"/>
                  </a:lnTo>
                  <a:lnTo>
                    <a:pt x="87" y="6187"/>
                  </a:lnTo>
                  <a:lnTo>
                    <a:pt x="50" y="5934"/>
                  </a:lnTo>
                  <a:lnTo>
                    <a:pt x="22" y="5676"/>
                  </a:lnTo>
                  <a:lnTo>
                    <a:pt x="6" y="5415"/>
                  </a:lnTo>
                  <a:lnTo>
                    <a:pt x="0" y="5151"/>
                  </a:lnTo>
                  <a:cubicBezTo>
                    <a:pt x="0" y="5132"/>
                    <a:pt x="10" y="5115"/>
                    <a:pt x="26" y="5106"/>
                  </a:cubicBezTo>
                  <a:cubicBezTo>
                    <a:pt x="42" y="5097"/>
                    <a:pt x="62" y="5098"/>
                    <a:pt x="78" y="5108"/>
                  </a:cubicBezTo>
                  <a:lnTo>
                    <a:pt x="79" y="5109"/>
                  </a:lnTo>
                  <a:close/>
                  <a:moveTo>
                    <a:pt x="22" y="5191"/>
                  </a:moveTo>
                  <a:lnTo>
                    <a:pt x="100" y="5148"/>
                  </a:lnTo>
                  <a:lnTo>
                    <a:pt x="105" y="5409"/>
                  </a:lnTo>
                  <a:lnTo>
                    <a:pt x="122" y="5666"/>
                  </a:lnTo>
                  <a:lnTo>
                    <a:pt x="148" y="5919"/>
                  </a:lnTo>
                  <a:lnTo>
                    <a:pt x="185" y="6168"/>
                  </a:lnTo>
                  <a:lnTo>
                    <a:pt x="232" y="6413"/>
                  </a:lnTo>
                  <a:lnTo>
                    <a:pt x="288" y="6653"/>
                  </a:lnTo>
                  <a:lnTo>
                    <a:pt x="353" y="6888"/>
                  </a:lnTo>
                  <a:lnTo>
                    <a:pt x="428" y="7118"/>
                  </a:lnTo>
                  <a:lnTo>
                    <a:pt x="511" y="7341"/>
                  </a:lnTo>
                  <a:lnTo>
                    <a:pt x="603" y="7560"/>
                  </a:lnTo>
                  <a:lnTo>
                    <a:pt x="703" y="7771"/>
                  </a:lnTo>
                  <a:lnTo>
                    <a:pt x="812" y="7976"/>
                  </a:lnTo>
                  <a:lnTo>
                    <a:pt x="927" y="8174"/>
                  </a:lnTo>
                  <a:lnTo>
                    <a:pt x="1051" y="8365"/>
                  </a:lnTo>
                  <a:lnTo>
                    <a:pt x="1182" y="8549"/>
                  </a:lnTo>
                  <a:lnTo>
                    <a:pt x="1319" y="8724"/>
                  </a:lnTo>
                  <a:lnTo>
                    <a:pt x="1464" y="8891"/>
                  </a:lnTo>
                  <a:lnTo>
                    <a:pt x="1614" y="9050"/>
                  </a:lnTo>
                  <a:lnTo>
                    <a:pt x="1771" y="9199"/>
                  </a:lnTo>
                  <a:lnTo>
                    <a:pt x="1934" y="9340"/>
                  </a:lnTo>
                  <a:lnTo>
                    <a:pt x="2102" y="9471"/>
                  </a:lnTo>
                  <a:lnTo>
                    <a:pt x="2276" y="9592"/>
                  </a:lnTo>
                  <a:lnTo>
                    <a:pt x="2455" y="9704"/>
                  </a:lnTo>
                  <a:lnTo>
                    <a:pt x="2638" y="9804"/>
                  </a:lnTo>
                  <a:lnTo>
                    <a:pt x="2826" y="9895"/>
                  </a:lnTo>
                  <a:lnTo>
                    <a:pt x="3019" y="9974"/>
                  </a:lnTo>
                  <a:lnTo>
                    <a:pt x="3216" y="10042"/>
                  </a:lnTo>
                  <a:lnTo>
                    <a:pt x="3316" y="10072"/>
                  </a:lnTo>
                  <a:lnTo>
                    <a:pt x="3416" y="10098"/>
                  </a:lnTo>
                  <a:lnTo>
                    <a:pt x="3518" y="10122"/>
                  </a:lnTo>
                  <a:lnTo>
                    <a:pt x="3620" y="10142"/>
                  </a:lnTo>
                  <a:lnTo>
                    <a:pt x="3723" y="10160"/>
                  </a:lnTo>
                  <a:lnTo>
                    <a:pt x="3827" y="10174"/>
                  </a:lnTo>
                  <a:lnTo>
                    <a:pt x="3932" y="10186"/>
                  </a:lnTo>
                  <a:lnTo>
                    <a:pt x="4038" y="10194"/>
                  </a:lnTo>
                  <a:lnTo>
                    <a:pt x="4144" y="10199"/>
                  </a:lnTo>
                  <a:lnTo>
                    <a:pt x="4251" y="10200"/>
                  </a:lnTo>
                  <a:lnTo>
                    <a:pt x="4357" y="10199"/>
                  </a:lnTo>
                  <a:lnTo>
                    <a:pt x="4464" y="10194"/>
                  </a:lnTo>
                  <a:lnTo>
                    <a:pt x="4569" y="10186"/>
                  </a:lnTo>
                  <a:lnTo>
                    <a:pt x="4674" y="10174"/>
                  </a:lnTo>
                  <a:lnTo>
                    <a:pt x="4778" y="10160"/>
                  </a:lnTo>
                  <a:lnTo>
                    <a:pt x="4881" y="10142"/>
                  </a:lnTo>
                  <a:lnTo>
                    <a:pt x="4984" y="10122"/>
                  </a:lnTo>
                  <a:lnTo>
                    <a:pt x="5085" y="10099"/>
                  </a:lnTo>
                  <a:lnTo>
                    <a:pt x="5186" y="10072"/>
                  </a:lnTo>
                  <a:lnTo>
                    <a:pt x="5285" y="10043"/>
                  </a:lnTo>
                  <a:lnTo>
                    <a:pt x="5481" y="9975"/>
                  </a:lnTo>
                  <a:lnTo>
                    <a:pt x="5674" y="9896"/>
                  </a:lnTo>
                  <a:lnTo>
                    <a:pt x="5862" y="9806"/>
                  </a:lnTo>
                  <a:lnTo>
                    <a:pt x="6046" y="9705"/>
                  </a:lnTo>
                  <a:lnTo>
                    <a:pt x="6225" y="9594"/>
                  </a:lnTo>
                  <a:lnTo>
                    <a:pt x="6399" y="9473"/>
                  </a:lnTo>
                  <a:lnTo>
                    <a:pt x="6567" y="9342"/>
                  </a:lnTo>
                  <a:lnTo>
                    <a:pt x="6730" y="9201"/>
                  </a:lnTo>
                  <a:lnTo>
                    <a:pt x="6887" y="9052"/>
                  </a:lnTo>
                  <a:lnTo>
                    <a:pt x="7038" y="8893"/>
                  </a:lnTo>
                  <a:lnTo>
                    <a:pt x="7182" y="8726"/>
                  </a:lnTo>
                  <a:lnTo>
                    <a:pt x="7320" y="8550"/>
                  </a:lnTo>
                  <a:lnTo>
                    <a:pt x="7450" y="8367"/>
                  </a:lnTo>
                  <a:lnTo>
                    <a:pt x="7574" y="8177"/>
                  </a:lnTo>
                  <a:lnTo>
                    <a:pt x="7690" y="7979"/>
                  </a:lnTo>
                  <a:lnTo>
                    <a:pt x="7798" y="7774"/>
                  </a:lnTo>
                  <a:lnTo>
                    <a:pt x="7898" y="7562"/>
                  </a:lnTo>
                  <a:lnTo>
                    <a:pt x="7991" y="7344"/>
                  </a:lnTo>
                  <a:lnTo>
                    <a:pt x="8074" y="7120"/>
                  </a:lnTo>
                  <a:lnTo>
                    <a:pt x="8148" y="6891"/>
                  </a:lnTo>
                  <a:lnTo>
                    <a:pt x="8214" y="6655"/>
                  </a:lnTo>
                  <a:lnTo>
                    <a:pt x="8270" y="6416"/>
                  </a:lnTo>
                  <a:lnTo>
                    <a:pt x="8316" y="6171"/>
                  </a:lnTo>
                  <a:lnTo>
                    <a:pt x="8353" y="5922"/>
                  </a:lnTo>
                  <a:lnTo>
                    <a:pt x="8380" y="5669"/>
                  </a:lnTo>
                  <a:lnTo>
                    <a:pt x="8396" y="5412"/>
                  </a:lnTo>
                  <a:lnTo>
                    <a:pt x="8400" y="5150"/>
                  </a:lnTo>
                  <a:lnTo>
                    <a:pt x="8395" y="4890"/>
                  </a:lnTo>
                  <a:lnTo>
                    <a:pt x="8379" y="4633"/>
                  </a:lnTo>
                  <a:lnTo>
                    <a:pt x="8352" y="4380"/>
                  </a:lnTo>
                  <a:lnTo>
                    <a:pt x="8316" y="4131"/>
                  </a:lnTo>
                  <a:lnTo>
                    <a:pt x="8270" y="3886"/>
                  </a:lnTo>
                  <a:lnTo>
                    <a:pt x="8214" y="3646"/>
                  </a:lnTo>
                  <a:lnTo>
                    <a:pt x="8148" y="3412"/>
                  </a:lnTo>
                  <a:lnTo>
                    <a:pt x="8074" y="3182"/>
                  </a:lnTo>
                  <a:lnTo>
                    <a:pt x="7991" y="2958"/>
                  </a:lnTo>
                  <a:lnTo>
                    <a:pt x="7899" y="2740"/>
                  </a:lnTo>
                  <a:lnTo>
                    <a:pt x="7799" y="2529"/>
                  </a:lnTo>
                  <a:lnTo>
                    <a:pt x="7691" y="2324"/>
                  </a:lnTo>
                  <a:lnTo>
                    <a:pt x="7575" y="2126"/>
                  </a:lnTo>
                  <a:lnTo>
                    <a:pt x="7451" y="1935"/>
                  </a:lnTo>
                  <a:lnTo>
                    <a:pt x="7321" y="1752"/>
                  </a:lnTo>
                  <a:lnTo>
                    <a:pt x="7183" y="1577"/>
                  </a:lnTo>
                  <a:lnTo>
                    <a:pt x="7039" y="1410"/>
                  </a:lnTo>
                  <a:lnTo>
                    <a:pt x="6888" y="1251"/>
                  </a:lnTo>
                  <a:lnTo>
                    <a:pt x="6732" y="1101"/>
                  </a:lnTo>
                  <a:lnTo>
                    <a:pt x="6569" y="961"/>
                  </a:lnTo>
                  <a:lnTo>
                    <a:pt x="6401" y="830"/>
                  </a:lnTo>
                  <a:lnTo>
                    <a:pt x="6227" y="708"/>
                  </a:lnTo>
                  <a:lnTo>
                    <a:pt x="6048" y="597"/>
                  </a:lnTo>
                  <a:lnTo>
                    <a:pt x="5865" y="497"/>
                  </a:lnTo>
                  <a:lnTo>
                    <a:pt x="5676" y="406"/>
                  </a:lnTo>
                  <a:lnTo>
                    <a:pt x="5484" y="327"/>
                  </a:lnTo>
                  <a:lnTo>
                    <a:pt x="5287" y="259"/>
                  </a:lnTo>
                  <a:lnTo>
                    <a:pt x="5187" y="229"/>
                  </a:lnTo>
                  <a:lnTo>
                    <a:pt x="5087" y="203"/>
                  </a:lnTo>
                  <a:lnTo>
                    <a:pt x="4985" y="179"/>
                  </a:lnTo>
                  <a:lnTo>
                    <a:pt x="4882" y="159"/>
                  </a:lnTo>
                  <a:lnTo>
                    <a:pt x="4780" y="141"/>
                  </a:lnTo>
                  <a:lnTo>
                    <a:pt x="4676" y="127"/>
                  </a:lnTo>
                  <a:lnTo>
                    <a:pt x="4571" y="115"/>
                  </a:lnTo>
                  <a:lnTo>
                    <a:pt x="4465" y="107"/>
                  </a:lnTo>
                  <a:lnTo>
                    <a:pt x="4359" y="102"/>
                  </a:lnTo>
                  <a:lnTo>
                    <a:pt x="4252" y="100"/>
                  </a:lnTo>
                  <a:lnTo>
                    <a:pt x="4145" y="102"/>
                  </a:lnTo>
                  <a:lnTo>
                    <a:pt x="4039" y="107"/>
                  </a:lnTo>
                  <a:lnTo>
                    <a:pt x="3933" y="115"/>
                  </a:lnTo>
                  <a:lnTo>
                    <a:pt x="3829" y="126"/>
                  </a:lnTo>
                  <a:lnTo>
                    <a:pt x="3725" y="141"/>
                  </a:lnTo>
                  <a:lnTo>
                    <a:pt x="3622" y="158"/>
                  </a:lnTo>
                  <a:lnTo>
                    <a:pt x="3519" y="179"/>
                  </a:lnTo>
                  <a:lnTo>
                    <a:pt x="3418" y="202"/>
                  </a:lnTo>
                  <a:lnTo>
                    <a:pt x="3317" y="229"/>
                  </a:lnTo>
                  <a:lnTo>
                    <a:pt x="3218" y="258"/>
                  </a:lnTo>
                  <a:lnTo>
                    <a:pt x="3022" y="326"/>
                  </a:lnTo>
                  <a:lnTo>
                    <a:pt x="2829" y="405"/>
                  </a:lnTo>
                  <a:lnTo>
                    <a:pt x="2641" y="495"/>
                  </a:lnTo>
                  <a:lnTo>
                    <a:pt x="2457" y="596"/>
                  </a:lnTo>
                  <a:lnTo>
                    <a:pt x="2278" y="707"/>
                  </a:lnTo>
                  <a:lnTo>
                    <a:pt x="2104" y="828"/>
                  </a:lnTo>
                  <a:lnTo>
                    <a:pt x="1936" y="959"/>
                  </a:lnTo>
                  <a:lnTo>
                    <a:pt x="1773" y="1100"/>
                  </a:lnTo>
                  <a:lnTo>
                    <a:pt x="1616" y="1249"/>
                  </a:lnTo>
                  <a:lnTo>
                    <a:pt x="1465" y="1408"/>
                  </a:lnTo>
                  <a:lnTo>
                    <a:pt x="1321" y="1575"/>
                  </a:lnTo>
                  <a:lnTo>
                    <a:pt x="1183" y="1751"/>
                  </a:lnTo>
                  <a:lnTo>
                    <a:pt x="1052" y="1934"/>
                  </a:lnTo>
                  <a:lnTo>
                    <a:pt x="929" y="2124"/>
                  </a:lnTo>
                  <a:lnTo>
                    <a:pt x="813" y="2322"/>
                  </a:lnTo>
                  <a:lnTo>
                    <a:pt x="705" y="2527"/>
                  </a:lnTo>
                  <a:lnTo>
                    <a:pt x="605" y="2739"/>
                  </a:lnTo>
                  <a:lnTo>
                    <a:pt x="512" y="2957"/>
                  </a:lnTo>
                  <a:lnTo>
                    <a:pt x="429" y="3181"/>
                  </a:lnTo>
                  <a:lnTo>
                    <a:pt x="355" y="3410"/>
                  </a:lnTo>
                  <a:lnTo>
                    <a:pt x="289" y="3645"/>
                  </a:lnTo>
                  <a:lnTo>
                    <a:pt x="233" y="3885"/>
                  </a:lnTo>
                  <a:lnTo>
                    <a:pt x="186" y="4130"/>
                  </a:lnTo>
                  <a:lnTo>
                    <a:pt x="150" y="4379"/>
                  </a:lnTo>
                  <a:lnTo>
                    <a:pt x="123" y="4632"/>
                  </a:lnTo>
                  <a:lnTo>
                    <a:pt x="107" y="4889"/>
                  </a:lnTo>
                  <a:lnTo>
                    <a:pt x="101" y="5152"/>
                  </a:lnTo>
                  <a:cubicBezTo>
                    <a:pt x="101" y="5170"/>
                    <a:pt x="91" y="5186"/>
                    <a:pt x="75" y="5195"/>
                  </a:cubicBezTo>
                  <a:cubicBezTo>
                    <a:pt x="58" y="5203"/>
                    <a:pt x="39" y="5202"/>
                    <a:pt x="24" y="5192"/>
                  </a:cubicBezTo>
                  <a:lnTo>
                    <a:pt x="22" y="5191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22" name="Freeform 98"/>
            <p:cNvSpPr>
              <a:spLocks noEditPoints="1"/>
            </p:cNvSpPr>
            <p:nvPr/>
          </p:nvSpPr>
          <p:spPr bwMode="auto">
            <a:xfrm>
              <a:off x="3559" y="1421"/>
              <a:ext cx="942" cy="1135"/>
            </a:xfrm>
            <a:custGeom>
              <a:avLst/>
              <a:gdLst/>
              <a:ahLst/>
              <a:cxnLst>
                <a:cxn ang="0">
                  <a:pos x="25" y="2185"/>
                </a:cxn>
                <a:cxn ang="0">
                  <a:pos x="167" y="1575"/>
                </a:cxn>
                <a:cxn ang="0">
                  <a:pos x="422" y="1037"/>
                </a:cxn>
                <a:cxn ang="0">
                  <a:pos x="772" y="590"/>
                </a:cxn>
                <a:cxn ang="0">
                  <a:pos x="1202" y="256"/>
                </a:cxn>
                <a:cxn ang="0">
                  <a:pos x="1645" y="67"/>
                </a:cxn>
                <a:cxn ang="0">
                  <a:pos x="1908" y="14"/>
                </a:cxn>
                <a:cxn ang="0">
                  <a:pos x="2181" y="1"/>
                </a:cxn>
                <a:cxn ang="0">
                  <a:pos x="2450" y="30"/>
                </a:cxn>
                <a:cxn ang="0">
                  <a:pos x="2759" y="117"/>
                </a:cxn>
                <a:cxn ang="0">
                  <a:pos x="3229" y="374"/>
                </a:cxn>
                <a:cxn ang="0">
                  <a:pos x="3630" y="756"/>
                </a:cxn>
                <a:cxn ang="0">
                  <a:pos x="3944" y="1241"/>
                </a:cxn>
                <a:cxn ang="0">
                  <a:pos x="4155" y="1810"/>
                </a:cxn>
                <a:cxn ang="0">
                  <a:pos x="4248" y="2442"/>
                </a:cxn>
                <a:cxn ang="0">
                  <a:pos x="4208" y="3093"/>
                </a:cxn>
                <a:cxn ang="0">
                  <a:pos x="4042" y="3690"/>
                </a:cxn>
                <a:cxn ang="0">
                  <a:pos x="3767" y="4211"/>
                </a:cxn>
                <a:cxn ang="0">
                  <a:pos x="3400" y="4637"/>
                </a:cxn>
                <a:cxn ang="0">
                  <a:pos x="2955" y="4947"/>
                </a:cxn>
                <a:cxn ang="0">
                  <a:pos x="2556" y="5098"/>
                </a:cxn>
                <a:cxn ang="0">
                  <a:pos x="2290" y="5143"/>
                </a:cxn>
                <a:cxn ang="0">
                  <a:pos x="2017" y="5147"/>
                </a:cxn>
                <a:cxn ang="0">
                  <a:pos x="1749" y="5110"/>
                </a:cxn>
                <a:cxn ang="0">
                  <a:pos x="1394" y="4994"/>
                </a:cxn>
                <a:cxn ang="0">
                  <a:pos x="936" y="4710"/>
                </a:cxn>
                <a:cxn ang="0">
                  <a:pos x="552" y="4305"/>
                </a:cxn>
                <a:cxn ang="0">
                  <a:pos x="257" y="3801"/>
                </a:cxn>
                <a:cxn ang="0">
                  <a:pos x="67" y="3218"/>
                </a:cxn>
                <a:cxn ang="0">
                  <a:pos x="0" y="2575"/>
                </a:cxn>
                <a:cxn ang="0">
                  <a:pos x="50" y="2574"/>
                </a:cxn>
                <a:cxn ang="0">
                  <a:pos x="116" y="3207"/>
                </a:cxn>
                <a:cxn ang="0">
                  <a:pos x="302" y="3780"/>
                </a:cxn>
                <a:cxn ang="0">
                  <a:pos x="591" y="4275"/>
                </a:cxn>
                <a:cxn ang="0">
                  <a:pos x="967" y="4670"/>
                </a:cxn>
                <a:cxn ang="0">
                  <a:pos x="1413" y="4948"/>
                </a:cxn>
                <a:cxn ang="0">
                  <a:pos x="1759" y="5061"/>
                </a:cxn>
                <a:cxn ang="0">
                  <a:pos x="2019" y="5097"/>
                </a:cxn>
                <a:cxn ang="0">
                  <a:pos x="2285" y="5093"/>
                </a:cxn>
                <a:cxn ang="0">
                  <a:pos x="2543" y="5050"/>
                </a:cxn>
                <a:cxn ang="0">
                  <a:pos x="2931" y="4903"/>
                </a:cxn>
                <a:cxn ang="0">
                  <a:pos x="3365" y="4601"/>
                </a:cxn>
                <a:cxn ang="0">
                  <a:pos x="3725" y="4184"/>
                </a:cxn>
                <a:cxn ang="0">
                  <a:pos x="3996" y="3672"/>
                </a:cxn>
                <a:cxn ang="0">
                  <a:pos x="4158" y="3086"/>
                </a:cxn>
                <a:cxn ang="0">
                  <a:pos x="4198" y="2445"/>
                </a:cxn>
                <a:cxn ang="0">
                  <a:pos x="4107" y="1823"/>
                </a:cxn>
                <a:cxn ang="0">
                  <a:pos x="3900" y="1265"/>
                </a:cxn>
                <a:cxn ang="0">
                  <a:pos x="3592" y="789"/>
                </a:cxn>
                <a:cxn ang="0">
                  <a:pos x="3201" y="415"/>
                </a:cxn>
                <a:cxn ang="0">
                  <a:pos x="2742" y="164"/>
                </a:cxn>
                <a:cxn ang="0">
                  <a:pos x="2441" y="80"/>
                </a:cxn>
                <a:cxn ang="0">
                  <a:pos x="2180" y="51"/>
                </a:cxn>
                <a:cxn ang="0">
                  <a:pos x="1915" y="63"/>
                </a:cxn>
                <a:cxn ang="0">
                  <a:pos x="1659" y="115"/>
                </a:cxn>
                <a:cxn ang="0">
                  <a:pos x="1229" y="298"/>
                </a:cxn>
                <a:cxn ang="0">
                  <a:pos x="808" y="625"/>
                </a:cxn>
                <a:cxn ang="0">
                  <a:pos x="465" y="1062"/>
                </a:cxn>
                <a:cxn ang="0">
                  <a:pos x="215" y="1591"/>
                </a:cxn>
                <a:cxn ang="0">
                  <a:pos x="75" y="2190"/>
                </a:cxn>
                <a:cxn ang="0">
                  <a:pos x="12" y="2596"/>
                </a:cxn>
              </a:cxnLst>
              <a:rect l="0" t="0" r="r" b="b"/>
              <a:pathLst>
                <a:path w="4250" h="5150">
                  <a:moveTo>
                    <a:pt x="40" y="2555"/>
                  </a:moveTo>
                  <a:lnTo>
                    <a:pt x="1" y="2575"/>
                  </a:lnTo>
                  <a:lnTo>
                    <a:pt x="4" y="2444"/>
                  </a:lnTo>
                  <a:lnTo>
                    <a:pt x="12" y="2313"/>
                  </a:lnTo>
                  <a:lnTo>
                    <a:pt x="25" y="2185"/>
                  </a:lnTo>
                  <a:lnTo>
                    <a:pt x="44" y="2058"/>
                  </a:lnTo>
                  <a:lnTo>
                    <a:pt x="67" y="1934"/>
                  </a:lnTo>
                  <a:lnTo>
                    <a:pt x="96" y="1811"/>
                  </a:lnTo>
                  <a:lnTo>
                    <a:pt x="129" y="1692"/>
                  </a:lnTo>
                  <a:lnTo>
                    <a:pt x="167" y="1575"/>
                  </a:lnTo>
                  <a:lnTo>
                    <a:pt x="210" y="1461"/>
                  </a:lnTo>
                  <a:lnTo>
                    <a:pt x="256" y="1350"/>
                  </a:lnTo>
                  <a:lnTo>
                    <a:pt x="307" y="1243"/>
                  </a:lnTo>
                  <a:lnTo>
                    <a:pt x="363" y="1138"/>
                  </a:lnTo>
                  <a:lnTo>
                    <a:pt x="422" y="1037"/>
                  </a:lnTo>
                  <a:lnTo>
                    <a:pt x="484" y="940"/>
                  </a:lnTo>
                  <a:lnTo>
                    <a:pt x="551" y="846"/>
                  </a:lnTo>
                  <a:lnTo>
                    <a:pt x="621" y="757"/>
                  </a:lnTo>
                  <a:lnTo>
                    <a:pt x="695" y="672"/>
                  </a:lnTo>
                  <a:lnTo>
                    <a:pt x="772" y="590"/>
                  </a:lnTo>
                  <a:lnTo>
                    <a:pt x="852" y="514"/>
                  </a:lnTo>
                  <a:lnTo>
                    <a:pt x="935" y="442"/>
                  </a:lnTo>
                  <a:lnTo>
                    <a:pt x="1022" y="375"/>
                  </a:lnTo>
                  <a:lnTo>
                    <a:pt x="1111" y="313"/>
                  </a:lnTo>
                  <a:lnTo>
                    <a:pt x="1202" y="256"/>
                  </a:lnTo>
                  <a:lnTo>
                    <a:pt x="1296" y="204"/>
                  </a:lnTo>
                  <a:lnTo>
                    <a:pt x="1393" y="158"/>
                  </a:lnTo>
                  <a:lnTo>
                    <a:pt x="1492" y="117"/>
                  </a:lnTo>
                  <a:lnTo>
                    <a:pt x="1593" y="82"/>
                  </a:lnTo>
                  <a:lnTo>
                    <a:pt x="1645" y="67"/>
                  </a:lnTo>
                  <a:lnTo>
                    <a:pt x="1696" y="53"/>
                  </a:lnTo>
                  <a:lnTo>
                    <a:pt x="1749" y="41"/>
                  </a:lnTo>
                  <a:lnTo>
                    <a:pt x="1801" y="30"/>
                  </a:lnTo>
                  <a:lnTo>
                    <a:pt x="1854" y="21"/>
                  </a:lnTo>
                  <a:lnTo>
                    <a:pt x="1908" y="14"/>
                  </a:lnTo>
                  <a:lnTo>
                    <a:pt x="1962" y="8"/>
                  </a:lnTo>
                  <a:lnTo>
                    <a:pt x="2016" y="4"/>
                  </a:lnTo>
                  <a:lnTo>
                    <a:pt x="2071" y="1"/>
                  </a:lnTo>
                  <a:lnTo>
                    <a:pt x="2126" y="0"/>
                  </a:lnTo>
                  <a:lnTo>
                    <a:pt x="2181" y="1"/>
                  </a:lnTo>
                  <a:lnTo>
                    <a:pt x="2235" y="4"/>
                  </a:lnTo>
                  <a:lnTo>
                    <a:pt x="2289" y="8"/>
                  </a:lnTo>
                  <a:lnTo>
                    <a:pt x="2343" y="14"/>
                  </a:lnTo>
                  <a:lnTo>
                    <a:pt x="2397" y="21"/>
                  </a:lnTo>
                  <a:lnTo>
                    <a:pt x="2450" y="30"/>
                  </a:lnTo>
                  <a:lnTo>
                    <a:pt x="2503" y="41"/>
                  </a:lnTo>
                  <a:lnTo>
                    <a:pt x="2555" y="53"/>
                  </a:lnTo>
                  <a:lnTo>
                    <a:pt x="2607" y="67"/>
                  </a:lnTo>
                  <a:lnTo>
                    <a:pt x="2658" y="82"/>
                  </a:lnTo>
                  <a:lnTo>
                    <a:pt x="2759" y="117"/>
                  </a:lnTo>
                  <a:lnTo>
                    <a:pt x="2857" y="157"/>
                  </a:lnTo>
                  <a:lnTo>
                    <a:pt x="2954" y="203"/>
                  </a:lnTo>
                  <a:lnTo>
                    <a:pt x="3048" y="255"/>
                  </a:lnTo>
                  <a:lnTo>
                    <a:pt x="3140" y="312"/>
                  </a:lnTo>
                  <a:lnTo>
                    <a:pt x="3229" y="374"/>
                  </a:lnTo>
                  <a:lnTo>
                    <a:pt x="3315" y="441"/>
                  </a:lnTo>
                  <a:lnTo>
                    <a:pt x="3399" y="513"/>
                  </a:lnTo>
                  <a:lnTo>
                    <a:pt x="3479" y="590"/>
                  </a:lnTo>
                  <a:lnTo>
                    <a:pt x="3556" y="671"/>
                  </a:lnTo>
                  <a:lnTo>
                    <a:pt x="3630" y="756"/>
                  </a:lnTo>
                  <a:lnTo>
                    <a:pt x="3700" y="845"/>
                  </a:lnTo>
                  <a:lnTo>
                    <a:pt x="3767" y="939"/>
                  </a:lnTo>
                  <a:lnTo>
                    <a:pt x="3830" y="1036"/>
                  </a:lnTo>
                  <a:lnTo>
                    <a:pt x="3889" y="1137"/>
                  </a:lnTo>
                  <a:lnTo>
                    <a:pt x="3944" y="1241"/>
                  </a:lnTo>
                  <a:lnTo>
                    <a:pt x="3995" y="1349"/>
                  </a:lnTo>
                  <a:lnTo>
                    <a:pt x="4042" y="1460"/>
                  </a:lnTo>
                  <a:lnTo>
                    <a:pt x="4084" y="1574"/>
                  </a:lnTo>
                  <a:lnTo>
                    <a:pt x="4122" y="1691"/>
                  </a:lnTo>
                  <a:lnTo>
                    <a:pt x="4155" y="1810"/>
                  </a:lnTo>
                  <a:lnTo>
                    <a:pt x="4184" y="1932"/>
                  </a:lnTo>
                  <a:lnTo>
                    <a:pt x="4208" y="2056"/>
                  </a:lnTo>
                  <a:lnTo>
                    <a:pt x="4226" y="2183"/>
                  </a:lnTo>
                  <a:lnTo>
                    <a:pt x="4240" y="2312"/>
                  </a:lnTo>
                  <a:lnTo>
                    <a:pt x="4248" y="2442"/>
                  </a:lnTo>
                  <a:lnTo>
                    <a:pt x="4250" y="2574"/>
                  </a:lnTo>
                  <a:lnTo>
                    <a:pt x="4248" y="2707"/>
                  </a:lnTo>
                  <a:lnTo>
                    <a:pt x="4240" y="2838"/>
                  </a:lnTo>
                  <a:lnTo>
                    <a:pt x="4227" y="2966"/>
                  </a:lnTo>
                  <a:lnTo>
                    <a:pt x="4208" y="3093"/>
                  </a:lnTo>
                  <a:lnTo>
                    <a:pt x="4185" y="3217"/>
                  </a:lnTo>
                  <a:lnTo>
                    <a:pt x="4156" y="3339"/>
                  </a:lnTo>
                  <a:lnTo>
                    <a:pt x="4123" y="3459"/>
                  </a:lnTo>
                  <a:lnTo>
                    <a:pt x="4085" y="3576"/>
                  </a:lnTo>
                  <a:lnTo>
                    <a:pt x="4042" y="3690"/>
                  </a:lnTo>
                  <a:lnTo>
                    <a:pt x="3995" y="3801"/>
                  </a:lnTo>
                  <a:lnTo>
                    <a:pt x="3945" y="3908"/>
                  </a:lnTo>
                  <a:lnTo>
                    <a:pt x="3889" y="4013"/>
                  </a:lnTo>
                  <a:lnTo>
                    <a:pt x="3830" y="4114"/>
                  </a:lnTo>
                  <a:lnTo>
                    <a:pt x="3767" y="4211"/>
                  </a:lnTo>
                  <a:lnTo>
                    <a:pt x="3701" y="4304"/>
                  </a:lnTo>
                  <a:lnTo>
                    <a:pt x="3631" y="4394"/>
                  </a:lnTo>
                  <a:lnTo>
                    <a:pt x="3557" y="4479"/>
                  </a:lnTo>
                  <a:lnTo>
                    <a:pt x="3480" y="4560"/>
                  </a:lnTo>
                  <a:lnTo>
                    <a:pt x="3400" y="4637"/>
                  </a:lnTo>
                  <a:lnTo>
                    <a:pt x="3316" y="4709"/>
                  </a:lnTo>
                  <a:lnTo>
                    <a:pt x="3230" y="4776"/>
                  </a:lnTo>
                  <a:lnTo>
                    <a:pt x="3141" y="4838"/>
                  </a:lnTo>
                  <a:lnTo>
                    <a:pt x="3050" y="4895"/>
                  </a:lnTo>
                  <a:lnTo>
                    <a:pt x="2955" y="4947"/>
                  </a:lnTo>
                  <a:lnTo>
                    <a:pt x="2859" y="4993"/>
                  </a:lnTo>
                  <a:lnTo>
                    <a:pt x="2760" y="5034"/>
                  </a:lnTo>
                  <a:lnTo>
                    <a:pt x="2659" y="5069"/>
                  </a:lnTo>
                  <a:lnTo>
                    <a:pt x="2607" y="5084"/>
                  </a:lnTo>
                  <a:lnTo>
                    <a:pt x="2556" y="5098"/>
                  </a:lnTo>
                  <a:lnTo>
                    <a:pt x="2503" y="5110"/>
                  </a:lnTo>
                  <a:lnTo>
                    <a:pt x="2451" y="5120"/>
                  </a:lnTo>
                  <a:lnTo>
                    <a:pt x="2398" y="5130"/>
                  </a:lnTo>
                  <a:lnTo>
                    <a:pt x="2344" y="5137"/>
                  </a:lnTo>
                  <a:lnTo>
                    <a:pt x="2290" y="5143"/>
                  </a:lnTo>
                  <a:lnTo>
                    <a:pt x="2236" y="5147"/>
                  </a:lnTo>
                  <a:lnTo>
                    <a:pt x="2181" y="5149"/>
                  </a:lnTo>
                  <a:lnTo>
                    <a:pt x="2126" y="5150"/>
                  </a:lnTo>
                  <a:lnTo>
                    <a:pt x="2071" y="5150"/>
                  </a:lnTo>
                  <a:lnTo>
                    <a:pt x="2017" y="5147"/>
                  </a:lnTo>
                  <a:lnTo>
                    <a:pt x="1962" y="5143"/>
                  </a:lnTo>
                  <a:lnTo>
                    <a:pt x="1909" y="5137"/>
                  </a:lnTo>
                  <a:lnTo>
                    <a:pt x="1855" y="5130"/>
                  </a:lnTo>
                  <a:lnTo>
                    <a:pt x="1802" y="5121"/>
                  </a:lnTo>
                  <a:lnTo>
                    <a:pt x="1749" y="5110"/>
                  </a:lnTo>
                  <a:lnTo>
                    <a:pt x="1697" y="5098"/>
                  </a:lnTo>
                  <a:lnTo>
                    <a:pt x="1645" y="5084"/>
                  </a:lnTo>
                  <a:lnTo>
                    <a:pt x="1594" y="5069"/>
                  </a:lnTo>
                  <a:lnTo>
                    <a:pt x="1493" y="5034"/>
                  </a:lnTo>
                  <a:lnTo>
                    <a:pt x="1394" y="4994"/>
                  </a:lnTo>
                  <a:lnTo>
                    <a:pt x="1298" y="4948"/>
                  </a:lnTo>
                  <a:lnTo>
                    <a:pt x="1203" y="4896"/>
                  </a:lnTo>
                  <a:lnTo>
                    <a:pt x="1112" y="4839"/>
                  </a:lnTo>
                  <a:lnTo>
                    <a:pt x="1023" y="4777"/>
                  </a:lnTo>
                  <a:lnTo>
                    <a:pt x="936" y="4710"/>
                  </a:lnTo>
                  <a:lnTo>
                    <a:pt x="853" y="4638"/>
                  </a:lnTo>
                  <a:lnTo>
                    <a:pt x="773" y="4561"/>
                  </a:lnTo>
                  <a:lnTo>
                    <a:pt x="696" y="4480"/>
                  </a:lnTo>
                  <a:lnTo>
                    <a:pt x="622" y="4395"/>
                  </a:lnTo>
                  <a:lnTo>
                    <a:pt x="552" y="4305"/>
                  </a:lnTo>
                  <a:lnTo>
                    <a:pt x="485" y="4212"/>
                  </a:lnTo>
                  <a:lnTo>
                    <a:pt x="422" y="4115"/>
                  </a:lnTo>
                  <a:lnTo>
                    <a:pt x="363" y="4014"/>
                  </a:lnTo>
                  <a:lnTo>
                    <a:pt x="308" y="3909"/>
                  </a:lnTo>
                  <a:lnTo>
                    <a:pt x="257" y="3801"/>
                  </a:lnTo>
                  <a:lnTo>
                    <a:pt x="210" y="3690"/>
                  </a:lnTo>
                  <a:lnTo>
                    <a:pt x="167" y="3576"/>
                  </a:lnTo>
                  <a:lnTo>
                    <a:pt x="129" y="3460"/>
                  </a:lnTo>
                  <a:lnTo>
                    <a:pt x="96" y="3340"/>
                  </a:lnTo>
                  <a:lnTo>
                    <a:pt x="67" y="3218"/>
                  </a:lnTo>
                  <a:lnTo>
                    <a:pt x="44" y="3094"/>
                  </a:lnTo>
                  <a:lnTo>
                    <a:pt x="25" y="2967"/>
                  </a:lnTo>
                  <a:lnTo>
                    <a:pt x="11" y="2838"/>
                  </a:lnTo>
                  <a:lnTo>
                    <a:pt x="3" y="2708"/>
                  </a:lnTo>
                  <a:lnTo>
                    <a:pt x="0" y="2575"/>
                  </a:lnTo>
                  <a:cubicBezTo>
                    <a:pt x="0" y="2566"/>
                    <a:pt x="5" y="2558"/>
                    <a:pt x="13" y="2553"/>
                  </a:cubicBezTo>
                  <a:cubicBezTo>
                    <a:pt x="21" y="2549"/>
                    <a:pt x="31" y="2549"/>
                    <a:pt x="39" y="2554"/>
                  </a:cubicBezTo>
                  <a:lnTo>
                    <a:pt x="40" y="2555"/>
                  </a:lnTo>
                  <a:close/>
                  <a:moveTo>
                    <a:pt x="11" y="2596"/>
                  </a:moveTo>
                  <a:lnTo>
                    <a:pt x="50" y="2574"/>
                  </a:lnTo>
                  <a:lnTo>
                    <a:pt x="53" y="2705"/>
                  </a:lnTo>
                  <a:lnTo>
                    <a:pt x="61" y="2833"/>
                  </a:lnTo>
                  <a:lnTo>
                    <a:pt x="74" y="2960"/>
                  </a:lnTo>
                  <a:lnTo>
                    <a:pt x="93" y="3084"/>
                  </a:lnTo>
                  <a:lnTo>
                    <a:pt x="116" y="3207"/>
                  </a:lnTo>
                  <a:lnTo>
                    <a:pt x="144" y="3327"/>
                  </a:lnTo>
                  <a:lnTo>
                    <a:pt x="177" y="3444"/>
                  </a:lnTo>
                  <a:lnTo>
                    <a:pt x="214" y="3559"/>
                  </a:lnTo>
                  <a:lnTo>
                    <a:pt x="256" y="3671"/>
                  </a:lnTo>
                  <a:lnTo>
                    <a:pt x="302" y="3780"/>
                  </a:lnTo>
                  <a:lnTo>
                    <a:pt x="352" y="3886"/>
                  </a:lnTo>
                  <a:lnTo>
                    <a:pt x="406" y="3988"/>
                  </a:lnTo>
                  <a:lnTo>
                    <a:pt x="464" y="4087"/>
                  </a:lnTo>
                  <a:lnTo>
                    <a:pt x="526" y="4183"/>
                  </a:lnTo>
                  <a:lnTo>
                    <a:pt x="591" y="4275"/>
                  </a:lnTo>
                  <a:lnTo>
                    <a:pt x="660" y="4362"/>
                  </a:lnTo>
                  <a:lnTo>
                    <a:pt x="732" y="4446"/>
                  </a:lnTo>
                  <a:lnTo>
                    <a:pt x="807" y="4525"/>
                  </a:lnTo>
                  <a:lnTo>
                    <a:pt x="886" y="4600"/>
                  </a:lnTo>
                  <a:lnTo>
                    <a:pt x="967" y="4670"/>
                  </a:lnTo>
                  <a:lnTo>
                    <a:pt x="1051" y="4736"/>
                  </a:lnTo>
                  <a:lnTo>
                    <a:pt x="1138" y="4796"/>
                  </a:lnTo>
                  <a:lnTo>
                    <a:pt x="1227" y="4852"/>
                  </a:lnTo>
                  <a:lnTo>
                    <a:pt x="1319" y="4902"/>
                  </a:lnTo>
                  <a:lnTo>
                    <a:pt x="1413" y="4948"/>
                  </a:lnTo>
                  <a:lnTo>
                    <a:pt x="1510" y="4987"/>
                  </a:lnTo>
                  <a:lnTo>
                    <a:pt x="1608" y="5021"/>
                  </a:lnTo>
                  <a:lnTo>
                    <a:pt x="1658" y="5036"/>
                  </a:lnTo>
                  <a:lnTo>
                    <a:pt x="1708" y="5049"/>
                  </a:lnTo>
                  <a:lnTo>
                    <a:pt x="1759" y="5061"/>
                  </a:lnTo>
                  <a:lnTo>
                    <a:pt x="1810" y="5071"/>
                  </a:lnTo>
                  <a:lnTo>
                    <a:pt x="1862" y="5080"/>
                  </a:lnTo>
                  <a:lnTo>
                    <a:pt x="1914" y="5087"/>
                  </a:lnTo>
                  <a:lnTo>
                    <a:pt x="1966" y="5093"/>
                  </a:lnTo>
                  <a:lnTo>
                    <a:pt x="2019" y="5097"/>
                  </a:lnTo>
                  <a:lnTo>
                    <a:pt x="2072" y="5100"/>
                  </a:lnTo>
                  <a:lnTo>
                    <a:pt x="2126" y="5100"/>
                  </a:lnTo>
                  <a:lnTo>
                    <a:pt x="2179" y="5099"/>
                  </a:lnTo>
                  <a:lnTo>
                    <a:pt x="2232" y="5097"/>
                  </a:lnTo>
                  <a:lnTo>
                    <a:pt x="2285" y="5093"/>
                  </a:lnTo>
                  <a:lnTo>
                    <a:pt x="2337" y="5087"/>
                  </a:lnTo>
                  <a:lnTo>
                    <a:pt x="2389" y="5080"/>
                  </a:lnTo>
                  <a:lnTo>
                    <a:pt x="2441" y="5071"/>
                  </a:lnTo>
                  <a:lnTo>
                    <a:pt x="2492" y="5061"/>
                  </a:lnTo>
                  <a:lnTo>
                    <a:pt x="2543" y="5050"/>
                  </a:lnTo>
                  <a:lnTo>
                    <a:pt x="2593" y="5036"/>
                  </a:lnTo>
                  <a:lnTo>
                    <a:pt x="2643" y="5022"/>
                  </a:lnTo>
                  <a:lnTo>
                    <a:pt x="2741" y="4988"/>
                  </a:lnTo>
                  <a:lnTo>
                    <a:pt x="2837" y="4948"/>
                  </a:lnTo>
                  <a:lnTo>
                    <a:pt x="2931" y="4903"/>
                  </a:lnTo>
                  <a:lnTo>
                    <a:pt x="3023" y="4853"/>
                  </a:lnTo>
                  <a:lnTo>
                    <a:pt x="3113" y="4797"/>
                  </a:lnTo>
                  <a:lnTo>
                    <a:pt x="3200" y="4736"/>
                  </a:lnTo>
                  <a:lnTo>
                    <a:pt x="3284" y="4671"/>
                  </a:lnTo>
                  <a:lnTo>
                    <a:pt x="3365" y="4601"/>
                  </a:lnTo>
                  <a:lnTo>
                    <a:pt x="3444" y="4526"/>
                  </a:lnTo>
                  <a:lnTo>
                    <a:pt x="3519" y="4447"/>
                  </a:lnTo>
                  <a:lnTo>
                    <a:pt x="3591" y="4363"/>
                  </a:lnTo>
                  <a:lnTo>
                    <a:pt x="3660" y="4275"/>
                  </a:lnTo>
                  <a:lnTo>
                    <a:pt x="3725" y="4184"/>
                  </a:lnTo>
                  <a:lnTo>
                    <a:pt x="3787" y="4089"/>
                  </a:lnTo>
                  <a:lnTo>
                    <a:pt x="3845" y="3990"/>
                  </a:lnTo>
                  <a:lnTo>
                    <a:pt x="3899" y="3887"/>
                  </a:lnTo>
                  <a:lnTo>
                    <a:pt x="3949" y="3781"/>
                  </a:lnTo>
                  <a:lnTo>
                    <a:pt x="3996" y="3672"/>
                  </a:lnTo>
                  <a:lnTo>
                    <a:pt x="4037" y="3560"/>
                  </a:lnTo>
                  <a:lnTo>
                    <a:pt x="4074" y="3446"/>
                  </a:lnTo>
                  <a:lnTo>
                    <a:pt x="4107" y="3328"/>
                  </a:lnTo>
                  <a:lnTo>
                    <a:pt x="4135" y="3208"/>
                  </a:lnTo>
                  <a:lnTo>
                    <a:pt x="4158" y="3086"/>
                  </a:lnTo>
                  <a:lnTo>
                    <a:pt x="4177" y="2961"/>
                  </a:lnTo>
                  <a:lnTo>
                    <a:pt x="4190" y="2835"/>
                  </a:lnTo>
                  <a:lnTo>
                    <a:pt x="4198" y="2706"/>
                  </a:lnTo>
                  <a:lnTo>
                    <a:pt x="4200" y="2575"/>
                  </a:lnTo>
                  <a:lnTo>
                    <a:pt x="4198" y="2445"/>
                  </a:lnTo>
                  <a:lnTo>
                    <a:pt x="4190" y="2317"/>
                  </a:lnTo>
                  <a:lnTo>
                    <a:pt x="4176" y="2190"/>
                  </a:lnTo>
                  <a:lnTo>
                    <a:pt x="4158" y="2066"/>
                  </a:lnTo>
                  <a:lnTo>
                    <a:pt x="4135" y="1943"/>
                  </a:lnTo>
                  <a:lnTo>
                    <a:pt x="4107" y="1823"/>
                  </a:lnTo>
                  <a:lnTo>
                    <a:pt x="4074" y="1706"/>
                  </a:lnTo>
                  <a:lnTo>
                    <a:pt x="4037" y="1591"/>
                  </a:lnTo>
                  <a:lnTo>
                    <a:pt x="3996" y="1479"/>
                  </a:lnTo>
                  <a:lnTo>
                    <a:pt x="3950" y="1370"/>
                  </a:lnTo>
                  <a:lnTo>
                    <a:pt x="3900" y="1265"/>
                  </a:lnTo>
                  <a:lnTo>
                    <a:pt x="3846" y="1162"/>
                  </a:lnTo>
                  <a:lnTo>
                    <a:pt x="3788" y="1063"/>
                  </a:lnTo>
                  <a:lnTo>
                    <a:pt x="3726" y="968"/>
                  </a:lnTo>
                  <a:lnTo>
                    <a:pt x="3661" y="876"/>
                  </a:lnTo>
                  <a:lnTo>
                    <a:pt x="3592" y="789"/>
                  </a:lnTo>
                  <a:lnTo>
                    <a:pt x="3520" y="705"/>
                  </a:lnTo>
                  <a:lnTo>
                    <a:pt x="3444" y="626"/>
                  </a:lnTo>
                  <a:lnTo>
                    <a:pt x="3366" y="551"/>
                  </a:lnTo>
                  <a:lnTo>
                    <a:pt x="3285" y="481"/>
                  </a:lnTo>
                  <a:lnTo>
                    <a:pt x="3201" y="415"/>
                  </a:lnTo>
                  <a:lnTo>
                    <a:pt x="3114" y="354"/>
                  </a:lnTo>
                  <a:lnTo>
                    <a:pt x="3024" y="299"/>
                  </a:lnTo>
                  <a:lnTo>
                    <a:pt x="2933" y="249"/>
                  </a:lnTo>
                  <a:lnTo>
                    <a:pt x="2838" y="203"/>
                  </a:lnTo>
                  <a:lnTo>
                    <a:pt x="2742" y="164"/>
                  </a:lnTo>
                  <a:lnTo>
                    <a:pt x="2644" y="130"/>
                  </a:lnTo>
                  <a:lnTo>
                    <a:pt x="2594" y="115"/>
                  </a:lnTo>
                  <a:lnTo>
                    <a:pt x="2544" y="102"/>
                  </a:lnTo>
                  <a:lnTo>
                    <a:pt x="2493" y="90"/>
                  </a:lnTo>
                  <a:lnTo>
                    <a:pt x="2441" y="80"/>
                  </a:lnTo>
                  <a:lnTo>
                    <a:pt x="2390" y="71"/>
                  </a:lnTo>
                  <a:lnTo>
                    <a:pt x="2338" y="64"/>
                  </a:lnTo>
                  <a:lnTo>
                    <a:pt x="2285" y="58"/>
                  </a:lnTo>
                  <a:lnTo>
                    <a:pt x="2233" y="54"/>
                  </a:lnTo>
                  <a:lnTo>
                    <a:pt x="2180" y="51"/>
                  </a:lnTo>
                  <a:lnTo>
                    <a:pt x="2126" y="50"/>
                  </a:lnTo>
                  <a:lnTo>
                    <a:pt x="2073" y="51"/>
                  </a:lnTo>
                  <a:lnTo>
                    <a:pt x="2020" y="54"/>
                  </a:lnTo>
                  <a:lnTo>
                    <a:pt x="1967" y="58"/>
                  </a:lnTo>
                  <a:lnTo>
                    <a:pt x="1915" y="63"/>
                  </a:lnTo>
                  <a:lnTo>
                    <a:pt x="1863" y="71"/>
                  </a:lnTo>
                  <a:lnTo>
                    <a:pt x="1811" y="79"/>
                  </a:lnTo>
                  <a:lnTo>
                    <a:pt x="1760" y="90"/>
                  </a:lnTo>
                  <a:lnTo>
                    <a:pt x="1709" y="101"/>
                  </a:lnTo>
                  <a:lnTo>
                    <a:pt x="1659" y="115"/>
                  </a:lnTo>
                  <a:lnTo>
                    <a:pt x="1609" y="129"/>
                  </a:lnTo>
                  <a:lnTo>
                    <a:pt x="1511" y="163"/>
                  </a:lnTo>
                  <a:lnTo>
                    <a:pt x="1415" y="203"/>
                  </a:lnTo>
                  <a:lnTo>
                    <a:pt x="1321" y="248"/>
                  </a:lnTo>
                  <a:lnTo>
                    <a:pt x="1229" y="298"/>
                  </a:lnTo>
                  <a:lnTo>
                    <a:pt x="1139" y="354"/>
                  </a:lnTo>
                  <a:lnTo>
                    <a:pt x="1052" y="414"/>
                  </a:lnTo>
                  <a:lnTo>
                    <a:pt x="968" y="480"/>
                  </a:lnTo>
                  <a:lnTo>
                    <a:pt x="887" y="550"/>
                  </a:lnTo>
                  <a:lnTo>
                    <a:pt x="808" y="625"/>
                  </a:lnTo>
                  <a:lnTo>
                    <a:pt x="733" y="704"/>
                  </a:lnTo>
                  <a:lnTo>
                    <a:pt x="661" y="788"/>
                  </a:lnTo>
                  <a:lnTo>
                    <a:pt x="592" y="875"/>
                  </a:lnTo>
                  <a:lnTo>
                    <a:pt x="526" y="967"/>
                  </a:lnTo>
                  <a:lnTo>
                    <a:pt x="465" y="1062"/>
                  </a:lnTo>
                  <a:lnTo>
                    <a:pt x="407" y="1161"/>
                  </a:lnTo>
                  <a:lnTo>
                    <a:pt x="353" y="1264"/>
                  </a:lnTo>
                  <a:lnTo>
                    <a:pt x="302" y="1370"/>
                  </a:lnTo>
                  <a:lnTo>
                    <a:pt x="256" y="1479"/>
                  </a:lnTo>
                  <a:lnTo>
                    <a:pt x="215" y="1591"/>
                  </a:lnTo>
                  <a:lnTo>
                    <a:pt x="178" y="1705"/>
                  </a:lnTo>
                  <a:lnTo>
                    <a:pt x="145" y="1823"/>
                  </a:lnTo>
                  <a:lnTo>
                    <a:pt x="117" y="1943"/>
                  </a:lnTo>
                  <a:lnTo>
                    <a:pt x="93" y="2065"/>
                  </a:lnTo>
                  <a:lnTo>
                    <a:pt x="75" y="2190"/>
                  </a:lnTo>
                  <a:lnTo>
                    <a:pt x="62" y="2316"/>
                  </a:lnTo>
                  <a:lnTo>
                    <a:pt x="54" y="2445"/>
                  </a:lnTo>
                  <a:lnTo>
                    <a:pt x="51" y="2576"/>
                  </a:lnTo>
                  <a:cubicBezTo>
                    <a:pt x="51" y="2585"/>
                    <a:pt x="46" y="2593"/>
                    <a:pt x="38" y="2598"/>
                  </a:cubicBezTo>
                  <a:cubicBezTo>
                    <a:pt x="29" y="2602"/>
                    <a:pt x="20" y="2601"/>
                    <a:pt x="12" y="2596"/>
                  </a:cubicBezTo>
                  <a:lnTo>
                    <a:pt x="11" y="2596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23" name="Freeform 99"/>
            <p:cNvSpPr>
              <a:spLocks noEditPoints="1"/>
            </p:cNvSpPr>
            <p:nvPr/>
          </p:nvSpPr>
          <p:spPr bwMode="auto">
            <a:xfrm>
              <a:off x="964" y="2942"/>
              <a:ext cx="942" cy="1136"/>
            </a:xfrm>
            <a:custGeom>
              <a:avLst/>
              <a:gdLst/>
              <a:ahLst/>
              <a:cxnLst>
                <a:cxn ang="0">
                  <a:pos x="25" y="2185"/>
                </a:cxn>
                <a:cxn ang="0">
                  <a:pos x="167" y="1575"/>
                </a:cxn>
                <a:cxn ang="0">
                  <a:pos x="422" y="1037"/>
                </a:cxn>
                <a:cxn ang="0">
                  <a:pos x="772" y="590"/>
                </a:cxn>
                <a:cxn ang="0">
                  <a:pos x="1202" y="256"/>
                </a:cxn>
                <a:cxn ang="0">
                  <a:pos x="1645" y="67"/>
                </a:cxn>
                <a:cxn ang="0">
                  <a:pos x="1908" y="14"/>
                </a:cxn>
                <a:cxn ang="0">
                  <a:pos x="2181" y="1"/>
                </a:cxn>
                <a:cxn ang="0">
                  <a:pos x="2450" y="30"/>
                </a:cxn>
                <a:cxn ang="0">
                  <a:pos x="2759" y="117"/>
                </a:cxn>
                <a:cxn ang="0">
                  <a:pos x="3229" y="374"/>
                </a:cxn>
                <a:cxn ang="0">
                  <a:pos x="3630" y="756"/>
                </a:cxn>
                <a:cxn ang="0">
                  <a:pos x="3944" y="1241"/>
                </a:cxn>
                <a:cxn ang="0">
                  <a:pos x="4155" y="1810"/>
                </a:cxn>
                <a:cxn ang="0">
                  <a:pos x="4248" y="2442"/>
                </a:cxn>
                <a:cxn ang="0">
                  <a:pos x="4208" y="3093"/>
                </a:cxn>
                <a:cxn ang="0">
                  <a:pos x="4042" y="3690"/>
                </a:cxn>
                <a:cxn ang="0">
                  <a:pos x="3767" y="4211"/>
                </a:cxn>
                <a:cxn ang="0">
                  <a:pos x="3400" y="4637"/>
                </a:cxn>
                <a:cxn ang="0">
                  <a:pos x="2955" y="4947"/>
                </a:cxn>
                <a:cxn ang="0">
                  <a:pos x="2556" y="5098"/>
                </a:cxn>
                <a:cxn ang="0">
                  <a:pos x="2290" y="5143"/>
                </a:cxn>
                <a:cxn ang="0">
                  <a:pos x="2017" y="5147"/>
                </a:cxn>
                <a:cxn ang="0">
                  <a:pos x="1749" y="5110"/>
                </a:cxn>
                <a:cxn ang="0">
                  <a:pos x="1394" y="4994"/>
                </a:cxn>
                <a:cxn ang="0">
                  <a:pos x="936" y="4710"/>
                </a:cxn>
                <a:cxn ang="0">
                  <a:pos x="552" y="4305"/>
                </a:cxn>
                <a:cxn ang="0">
                  <a:pos x="257" y="3801"/>
                </a:cxn>
                <a:cxn ang="0">
                  <a:pos x="67" y="3218"/>
                </a:cxn>
                <a:cxn ang="0">
                  <a:pos x="0" y="2575"/>
                </a:cxn>
                <a:cxn ang="0">
                  <a:pos x="50" y="2574"/>
                </a:cxn>
                <a:cxn ang="0">
                  <a:pos x="116" y="3207"/>
                </a:cxn>
                <a:cxn ang="0">
                  <a:pos x="302" y="3780"/>
                </a:cxn>
                <a:cxn ang="0">
                  <a:pos x="591" y="4275"/>
                </a:cxn>
                <a:cxn ang="0">
                  <a:pos x="967" y="4670"/>
                </a:cxn>
                <a:cxn ang="0">
                  <a:pos x="1413" y="4948"/>
                </a:cxn>
                <a:cxn ang="0">
                  <a:pos x="1759" y="5061"/>
                </a:cxn>
                <a:cxn ang="0">
                  <a:pos x="2019" y="5097"/>
                </a:cxn>
                <a:cxn ang="0">
                  <a:pos x="2285" y="5093"/>
                </a:cxn>
                <a:cxn ang="0">
                  <a:pos x="2543" y="5050"/>
                </a:cxn>
                <a:cxn ang="0">
                  <a:pos x="2931" y="4903"/>
                </a:cxn>
                <a:cxn ang="0">
                  <a:pos x="3365" y="4601"/>
                </a:cxn>
                <a:cxn ang="0">
                  <a:pos x="3725" y="4184"/>
                </a:cxn>
                <a:cxn ang="0">
                  <a:pos x="3996" y="3672"/>
                </a:cxn>
                <a:cxn ang="0">
                  <a:pos x="4158" y="3086"/>
                </a:cxn>
                <a:cxn ang="0">
                  <a:pos x="4198" y="2445"/>
                </a:cxn>
                <a:cxn ang="0">
                  <a:pos x="4107" y="1823"/>
                </a:cxn>
                <a:cxn ang="0">
                  <a:pos x="3900" y="1265"/>
                </a:cxn>
                <a:cxn ang="0">
                  <a:pos x="3592" y="789"/>
                </a:cxn>
                <a:cxn ang="0">
                  <a:pos x="3201" y="415"/>
                </a:cxn>
                <a:cxn ang="0">
                  <a:pos x="2742" y="164"/>
                </a:cxn>
                <a:cxn ang="0">
                  <a:pos x="2441" y="80"/>
                </a:cxn>
                <a:cxn ang="0">
                  <a:pos x="2180" y="51"/>
                </a:cxn>
                <a:cxn ang="0">
                  <a:pos x="1915" y="63"/>
                </a:cxn>
                <a:cxn ang="0">
                  <a:pos x="1659" y="115"/>
                </a:cxn>
                <a:cxn ang="0">
                  <a:pos x="1229" y="298"/>
                </a:cxn>
                <a:cxn ang="0">
                  <a:pos x="808" y="625"/>
                </a:cxn>
                <a:cxn ang="0">
                  <a:pos x="465" y="1062"/>
                </a:cxn>
                <a:cxn ang="0">
                  <a:pos x="215" y="1591"/>
                </a:cxn>
                <a:cxn ang="0">
                  <a:pos x="75" y="2190"/>
                </a:cxn>
                <a:cxn ang="0">
                  <a:pos x="12" y="2596"/>
                </a:cxn>
              </a:cxnLst>
              <a:rect l="0" t="0" r="r" b="b"/>
              <a:pathLst>
                <a:path w="4250" h="5150">
                  <a:moveTo>
                    <a:pt x="40" y="2555"/>
                  </a:moveTo>
                  <a:lnTo>
                    <a:pt x="1" y="2575"/>
                  </a:lnTo>
                  <a:lnTo>
                    <a:pt x="4" y="2444"/>
                  </a:lnTo>
                  <a:lnTo>
                    <a:pt x="12" y="2313"/>
                  </a:lnTo>
                  <a:lnTo>
                    <a:pt x="25" y="2185"/>
                  </a:lnTo>
                  <a:lnTo>
                    <a:pt x="44" y="2058"/>
                  </a:lnTo>
                  <a:lnTo>
                    <a:pt x="67" y="1934"/>
                  </a:lnTo>
                  <a:lnTo>
                    <a:pt x="96" y="1811"/>
                  </a:lnTo>
                  <a:lnTo>
                    <a:pt x="129" y="1692"/>
                  </a:lnTo>
                  <a:lnTo>
                    <a:pt x="167" y="1575"/>
                  </a:lnTo>
                  <a:lnTo>
                    <a:pt x="210" y="1461"/>
                  </a:lnTo>
                  <a:lnTo>
                    <a:pt x="256" y="1350"/>
                  </a:lnTo>
                  <a:lnTo>
                    <a:pt x="307" y="1243"/>
                  </a:lnTo>
                  <a:lnTo>
                    <a:pt x="363" y="1138"/>
                  </a:lnTo>
                  <a:lnTo>
                    <a:pt x="422" y="1037"/>
                  </a:lnTo>
                  <a:lnTo>
                    <a:pt x="484" y="940"/>
                  </a:lnTo>
                  <a:lnTo>
                    <a:pt x="551" y="846"/>
                  </a:lnTo>
                  <a:lnTo>
                    <a:pt x="621" y="757"/>
                  </a:lnTo>
                  <a:lnTo>
                    <a:pt x="695" y="672"/>
                  </a:lnTo>
                  <a:lnTo>
                    <a:pt x="772" y="590"/>
                  </a:lnTo>
                  <a:lnTo>
                    <a:pt x="852" y="514"/>
                  </a:lnTo>
                  <a:lnTo>
                    <a:pt x="935" y="442"/>
                  </a:lnTo>
                  <a:lnTo>
                    <a:pt x="1022" y="375"/>
                  </a:lnTo>
                  <a:lnTo>
                    <a:pt x="1111" y="313"/>
                  </a:lnTo>
                  <a:lnTo>
                    <a:pt x="1202" y="256"/>
                  </a:lnTo>
                  <a:lnTo>
                    <a:pt x="1296" y="204"/>
                  </a:lnTo>
                  <a:lnTo>
                    <a:pt x="1393" y="158"/>
                  </a:lnTo>
                  <a:lnTo>
                    <a:pt x="1492" y="117"/>
                  </a:lnTo>
                  <a:lnTo>
                    <a:pt x="1593" y="82"/>
                  </a:lnTo>
                  <a:lnTo>
                    <a:pt x="1645" y="67"/>
                  </a:lnTo>
                  <a:lnTo>
                    <a:pt x="1696" y="53"/>
                  </a:lnTo>
                  <a:lnTo>
                    <a:pt x="1749" y="41"/>
                  </a:lnTo>
                  <a:lnTo>
                    <a:pt x="1801" y="30"/>
                  </a:lnTo>
                  <a:lnTo>
                    <a:pt x="1854" y="21"/>
                  </a:lnTo>
                  <a:lnTo>
                    <a:pt x="1908" y="14"/>
                  </a:lnTo>
                  <a:lnTo>
                    <a:pt x="1962" y="8"/>
                  </a:lnTo>
                  <a:lnTo>
                    <a:pt x="2016" y="4"/>
                  </a:lnTo>
                  <a:lnTo>
                    <a:pt x="2071" y="1"/>
                  </a:lnTo>
                  <a:lnTo>
                    <a:pt x="2126" y="0"/>
                  </a:lnTo>
                  <a:lnTo>
                    <a:pt x="2181" y="1"/>
                  </a:lnTo>
                  <a:lnTo>
                    <a:pt x="2235" y="4"/>
                  </a:lnTo>
                  <a:lnTo>
                    <a:pt x="2289" y="8"/>
                  </a:lnTo>
                  <a:lnTo>
                    <a:pt x="2343" y="14"/>
                  </a:lnTo>
                  <a:lnTo>
                    <a:pt x="2397" y="21"/>
                  </a:lnTo>
                  <a:lnTo>
                    <a:pt x="2450" y="30"/>
                  </a:lnTo>
                  <a:lnTo>
                    <a:pt x="2503" y="41"/>
                  </a:lnTo>
                  <a:lnTo>
                    <a:pt x="2555" y="53"/>
                  </a:lnTo>
                  <a:lnTo>
                    <a:pt x="2607" y="67"/>
                  </a:lnTo>
                  <a:lnTo>
                    <a:pt x="2658" y="82"/>
                  </a:lnTo>
                  <a:lnTo>
                    <a:pt x="2759" y="117"/>
                  </a:lnTo>
                  <a:lnTo>
                    <a:pt x="2857" y="157"/>
                  </a:lnTo>
                  <a:lnTo>
                    <a:pt x="2954" y="203"/>
                  </a:lnTo>
                  <a:lnTo>
                    <a:pt x="3048" y="255"/>
                  </a:lnTo>
                  <a:lnTo>
                    <a:pt x="3140" y="312"/>
                  </a:lnTo>
                  <a:lnTo>
                    <a:pt x="3229" y="374"/>
                  </a:lnTo>
                  <a:lnTo>
                    <a:pt x="3315" y="441"/>
                  </a:lnTo>
                  <a:lnTo>
                    <a:pt x="3399" y="513"/>
                  </a:lnTo>
                  <a:lnTo>
                    <a:pt x="3479" y="590"/>
                  </a:lnTo>
                  <a:lnTo>
                    <a:pt x="3556" y="671"/>
                  </a:lnTo>
                  <a:lnTo>
                    <a:pt x="3630" y="756"/>
                  </a:lnTo>
                  <a:lnTo>
                    <a:pt x="3700" y="845"/>
                  </a:lnTo>
                  <a:lnTo>
                    <a:pt x="3767" y="939"/>
                  </a:lnTo>
                  <a:lnTo>
                    <a:pt x="3830" y="1036"/>
                  </a:lnTo>
                  <a:lnTo>
                    <a:pt x="3889" y="1137"/>
                  </a:lnTo>
                  <a:lnTo>
                    <a:pt x="3944" y="1241"/>
                  </a:lnTo>
                  <a:lnTo>
                    <a:pt x="3995" y="1349"/>
                  </a:lnTo>
                  <a:lnTo>
                    <a:pt x="4042" y="1460"/>
                  </a:lnTo>
                  <a:lnTo>
                    <a:pt x="4084" y="1574"/>
                  </a:lnTo>
                  <a:lnTo>
                    <a:pt x="4122" y="1691"/>
                  </a:lnTo>
                  <a:lnTo>
                    <a:pt x="4155" y="1810"/>
                  </a:lnTo>
                  <a:lnTo>
                    <a:pt x="4184" y="1932"/>
                  </a:lnTo>
                  <a:lnTo>
                    <a:pt x="4208" y="2056"/>
                  </a:lnTo>
                  <a:lnTo>
                    <a:pt x="4226" y="2183"/>
                  </a:lnTo>
                  <a:lnTo>
                    <a:pt x="4240" y="2312"/>
                  </a:lnTo>
                  <a:lnTo>
                    <a:pt x="4248" y="2442"/>
                  </a:lnTo>
                  <a:lnTo>
                    <a:pt x="4250" y="2574"/>
                  </a:lnTo>
                  <a:lnTo>
                    <a:pt x="4248" y="2707"/>
                  </a:lnTo>
                  <a:lnTo>
                    <a:pt x="4240" y="2838"/>
                  </a:lnTo>
                  <a:lnTo>
                    <a:pt x="4227" y="2966"/>
                  </a:lnTo>
                  <a:lnTo>
                    <a:pt x="4208" y="3093"/>
                  </a:lnTo>
                  <a:lnTo>
                    <a:pt x="4185" y="3217"/>
                  </a:lnTo>
                  <a:lnTo>
                    <a:pt x="4156" y="3339"/>
                  </a:lnTo>
                  <a:lnTo>
                    <a:pt x="4123" y="3459"/>
                  </a:lnTo>
                  <a:lnTo>
                    <a:pt x="4085" y="3576"/>
                  </a:lnTo>
                  <a:lnTo>
                    <a:pt x="4042" y="3690"/>
                  </a:lnTo>
                  <a:lnTo>
                    <a:pt x="3995" y="3801"/>
                  </a:lnTo>
                  <a:lnTo>
                    <a:pt x="3945" y="3908"/>
                  </a:lnTo>
                  <a:lnTo>
                    <a:pt x="3889" y="4013"/>
                  </a:lnTo>
                  <a:lnTo>
                    <a:pt x="3830" y="4114"/>
                  </a:lnTo>
                  <a:lnTo>
                    <a:pt x="3767" y="4211"/>
                  </a:lnTo>
                  <a:lnTo>
                    <a:pt x="3701" y="4304"/>
                  </a:lnTo>
                  <a:lnTo>
                    <a:pt x="3631" y="4394"/>
                  </a:lnTo>
                  <a:lnTo>
                    <a:pt x="3557" y="4479"/>
                  </a:lnTo>
                  <a:lnTo>
                    <a:pt x="3480" y="4560"/>
                  </a:lnTo>
                  <a:lnTo>
                    <a:pt x="3400" y="4637"/>
                  </a:lnTo>
                  <a:lnTo>
                    <a:pt x="3316" y="4709"/>
                  </a:lnTo>
                  <a:lnTo>
                    <a:pt x="3230" y="4776"/>
                  </a:lnTo>
                  <a:lnTo>
                    <a:pt x="3141" y="4838"/>
                  </a:lnTo>
                  <a:lnTo>
                    <a:pt x="3050" y="4895"/>
                  </a:lnTo>
                  <a:lnTo>
                    <a:pt x="2955" y="4947"/>
                  </a:lnTo>
                  <a:lnTo>
                    <a:pt x="2859" y="4993"/>
                  </a:lnTo>
                  <a:lnTo>
                    <a:pt x="2760" y="5034"/>
                  </a:lnTo>
                  <a:lnTo>
                    <a:pt x="2659" y="5069"/>
                  </a:lnTo>
                  <a:lnTo>
                    <a:pt x="2607" y="5084"/>
                  </a:lnTo>
                  <a:lnTo>
                    <a:pt x="2556" y="5098"/>
                  </a:lnTo>
                  <a:lnTo>
                    <a:pt x="2503" y="5110"/>
                  </a:lnTo>
                  <a:lnTo>
                    <a:pt x="2451" y="5120"/>
                  </a:lnTo>
                  <a:lnTo>
                    <a:pt x="2398" y="5130"/>
                  </a:lnTo>
                  <a:lnTo>
                    <a:pt x="2344" y="5137"/>
                  </a:lnTo>
                  <a:lnTo>
                    <a:pt x="2290" y="5143"/>
                  </a:lnTo>
                  <a:lnTo>
                    <a:pt x="2236" y="5147"/>
                  </a:lnTo>
                  <a:lnTo>
                    <a:pt x="2181" y="5149"/>
                  </a:lnTo>
                  <a:lnTo>
                    <a:pt x="2126" y="5150"/>
                  </a:lnTo>
                  <a:lnTo>
                    <a:pt x="2071" y="5150"/>
                  </a:lnTo>
                  <a:lnTo>
                    <a:pt x="2017" y="5147"/>
                  </a:lnTo>
                  <a:lnTo>
                    <a:pt x="1962" y="5143"/>
                  </a:lnTo>
                  <a:lnTo>
                    <a:pt x="1909" y="5137"/>
                  </a:lnTo>
                  <a:lnTo>
                    <a:pt x="1855" y="5130"/>
                  </a:lnTo>
                  <a:lnTo>
                    <a:pt x="1802" y="5121"/>
                  </a:lnTo>
                  <a:lnTo>
                    <a:pt x="1749" y="5110"/>
                  </a:lnTo>
                  <a:lnTo>
                    <a:pt x="1697" y="5098"/>
                  </a:lnTo>
                  <a:lnTo>
                    <a:pt x="1645" y="5084"/>
                  </a:lnTo>
                  <a:lnTo>
                    <a:pt x="1594" y="5069"/>
                  </a:lnTo>
                  <a:lnTo>
                    <a:pt x="1493" y="5034"/>
                  </a:lnTo>
                  <a:lnTo>
                    <a:pt x="1394" y="4994"/>
                  </a:lnTo>
                  <a:lnTo>
                    <a:pt x="1298" y="4948"/>
                  </a:lnTo>
                  <a:lnTo>
                    <a:pt x="1203" y="4896"/>
                  </a:lnTo>
                  <a:lnTo>
                    <a:pt x="1112" y="4839"/>
                  </a:lnTo>
                  <a:lnTo>
                    <a:pt x="1023" y="4777"/>
                  </a:lnTo>
                  <a:lnTo>
                    <a:pt x="936" y="4710"/>
                  </a:lnTo>
                  <a:lnTo>
                    <a:pt x="853" y="4638"/>
                  </a:lnTo>
                  <a:lnTo>
                    <a:pt x="773" y="4561"/>
                  </a:lnTo>
                  <a:lnTo>
                    <a:pt x="696" y="4480"/>
                  </a:lnTo>
                  <a:lnTo>
                    <a:pt x="622" y="4395"/>
                  </a:lnTo>
                  <a:lnTo>
                    <a:pt x="552" y="4305"/>
                  </a:lnTo>
                  <a:lnTo>
                    <a:pt x="485" y="4212"/>
                  </a:lnTo>
                  <a:lnTo>
                    <a:pt x="422" y="4115"/>
                  </a:lnTo>
                  <a:lnTo>
                    <a:pt x="363" y="4014"/>
                  </a:lnTo>
                  <a:lnTo>
                    <a:pt x="308" y="3909"/>
                  </a:lnTo>
                  <a:lnTo>
                    <a:pt x="257" y="3801"/>
                  </a:lnTo>
                  <a:lnTo>
                    <a:pt x="210" y="3690"/>
                  </a:lnTo>
                  <a:lnTo>
                    <a:pt x="167" y="3576"/>
                  </a:lnTo>
                  <a:lnTo>
                    <a:pt x="129" y="3460"/>
                  </a:lnTo>
                  <a:lnTo>
                    <a:pt x="96" y="3340"/>
                  </a:lnTo>
                  <a:lnTo>
                    <a:pt x="67" y="3218"/>
                  </a:lnTo>
                  <a:lnTo>
                    <a:pt x="44" y="3094"/>
                  </a:lnTo>
                  <a:lnTo>
                    <a:pt x="25" y="2967"/>
                  </a:lnTo>
                  <a:lnTo>
                    <a:pt x="11" y="2838"/>
                  </a:lnTo>
                  <a:lnTo>
                    <a:pt x="3" y="2708"/>
                  </a:lnTo>
                  <a:lnTo>
                    <a:pt x="0" y="2575"/>
                  </a:lnTo>
                  <a:cubicBezTo>
                    <a:pt x="0" y="2566"/>
                    <a:pt x="5" y="2558"/>
                    <a:pt x="13" y="2553"/>
                  </a:cubicBezTo>
                  <a:cubicBezTo>
                    <a:pt x="21" y="2549"/>
                    <a:pt x="31" y="2549"/>
                    <a:pt x="39" y="2554"/>
                  </a:cubicBezTo>
                  <a:lnTo>
                    <a:pt x="40" y="2555"/>
                  </a:lnTo>
                  <a:close/>
                  <a:moveTo>
                    <a:pt x="11" y="2596"/>
                  </a:moveTo>
                  <a:lnTo>
                    <a:pt x="50" y="2574"/>
                  </a:lnTo>
                  <a:lnTo>
                    <a:pt x="53" y="2705"/>
                  </a:lnTo>
                  <a:lnTo>
                    <a:pt x="61" y="2833"/>
                  </a:lnTo>
                  <a:lnTo>
                    <a:pt x="74" y="2960"/>
                  </a:lnTo>
                  <a:lnTo>
                    <a:pt x="93" y="3084"/>
                  </a:lnTo>
                  <a:lnTo>
                    <a:pt x="116" y="3207"/>
                  </a:lnTo>
                  <a:lnTo>
                    <a:pt x="144" y="3327"/>
                  </a:lnTo>
                  <a:lnTo>
                    <a:pt x="177" y="3444"/>
                  </a:lnTo>
                  <a:lnTo>
                    <a:pt x="214" y="3559"/>
                  </a:lnTo>
                  <a:lnTo>
                    <a:pt x="256" y="3671"/>
                  </a:lnTo>
                  <a:lnTo>
                    <a:pt x="302" y="3780"/>
                  </a:lnTo>
                  <a:lnTo>
                    <a:pt x="352" y="3886"/>
                  </a:lnTo>
                  <a:lnTo>
                    <a:pt x="406" y="3988"/>
                  </a:lnTo>
                  <a:lnTo>
                    <a:pt x="464" y="4087"/>
                  </a:lnTo>
                  <a:lnTo>
                    <a:pt x="526" y="4183"/>
                  </a:lnTo>
                  <a:lnTo>
                    <a:pt x="591" y="4275"/>
                  </a:lnTo>
                  <a:lnTo>
                    <a:pt x="660" y="4362"/>
                  </a:lnTo>
                  <a:lnTo>
                    <a:pt x="732" y="4446"/>
                  </a:lnTo>
                  <a:lnTo>
                    <a:pt x="807" y="4525"/>
                  </a:lnTo>
                  <a:lnTo>
                    <a:pt x="886" y="4600"/>
                  </a:lnTo>
                  <a:lnTo>
                    <a:pt x="967" y="4670"/>
                  </a:lnTo>
                  <a:lnTo>
                    <a:pt x="1051" y="4736"/>
                  </a:lnTo>
                  <a:lnTo>
                    <a:pt x="1138" y="4796"/>
                  </a:lnTo>
                  <a:lnTo>
                    <a:pt x="1227" y="4852"/>
                  </a:lnTo>
                  <a:lnTo>
                    <a:pt x="1319" y="4902"/>
                  </a:lnTo>
                  <a:lnTo>
                    <a:pt x="1413" y="4948"/>
                  </a:lnTo>
                  <a:lnTo>
                    <a:pt x="1510" y="4987"/>
                  </a:lnTo>
                  <a:lnTo>
                    <a:pt x="1608" y="5021"/>
                  </a:lnTo>
                  <a:lnTo>
                    <a:pt x="1658" y="5036"/>
                  </a:lnTo>
                  <a:lnTo>
                    <a:pt x="1708" y="5049"/>
                  </a:lnTo>
                  <a:lnTo>
                    <a:pt x="1759" y="5061"/>
                  </a:lnTo>
                  <a:lnTo>
                    <a:pt x="1810" y="5071"/>
                  </a:lnTo>
                  <a:lnTo>
                    <a:pt x="1862" y="5080"/>
                  </a:lnTo>
                  <a:lnTo>
                    <a:pt x="1914" y="5087"/>
                  </a:lnTo>
                  <a:lnTo>
                    <a:pt x="1966" y="5093"/>
                  </a:lnTo>
                  <a:lnTo>
                    <a:pt x="2019" y="5097"/>
                  </a:lnTo>
                  <a:lnTo>
                    <a:pt x="2072" y="5100"/>
                  </a:lnTo>
                  <a:lnTo>
                    <a:pt x="2126" y="5100"/>
                  </a:lnTo>
                  <a:lnTo>
                    <a:pt x="2179" y="5099"/>
                  </a:lnTo>
                  <a:lnTo>
                    <a:pt x="2232" y="5097"/>
                  </a:lnTo>
                  <a:lnTo>
                    <a:pt x="2285" y="5093"/>
                  </a:lnTo>
                  <a:lnTo>
                    <a:pt x="2337" y="5087"/>
                  </a:lnTo>
                  <a:lnTo>
                    <a:pt x="2389" y="5080"/>
                  </a:lnTo>
                  <a:lnTo>
                    <a:pt x="2441" y="5071"/>
                  </a:lnTo>
                  <a:lnTo>
                    <a:pt x="2492" y="5061"/>
                  </a:lnTo>
                  <a:lnTo>
                    <a:pt x="2543" y="5050"/>
                  </a:lnTo>
                  <a:lnTo>
                    <a:pt x="2593" y="5036"/>
                  </a:lnTo>
                  <a:lnTo>
                    <a:pt x="2643" y="5022"/>
                  </a:lnTo>
                  <a:lnTo>
                    <a:pt x="2741" y="4988"/>
                  </a:lnTo>
                  <a:lnTo>
                    <a:pt x="2837" y="4948"/>
                  </a:lnTo>
                  <a:lnTo>
                    <a:pt x="2931" y="4903"/>
                  </a:lnTo>
                  <a:lnTo>
                    <a:pt x="3023" y="4853"/>
                  </a:lnTo>
                  <a:lnTo>
                    <a:pt x="3113" y="4797"/>
                  </a:lnTo>
                  <a:lnTo>
                    <a:pt x="3200" y="4736"/>
                  </a:lnTo>
                  <a:lnTo>
                    <a:pt x="3284" y="4671"/>
                  </a:lnTo>
                  <a:lnTo>
                    <a:pt x="3365" y="4601"/>
                  </a:lnTo>
                  <a:lnTo>
                    <a:pt x="3444" y="4526"/>
                  </a:lnTo>
                  <a:lnTo>
                    <a:pt x="3519" y="4447"/>
                  </a:lnTo>
                  <a:lnTo>
                    <a:pt x="3591" y="4363"/>
                  </a:lnTo>
                  <a:lnTo>
                    <a:pt x="3660" y="4275"/>
                  </a:lnTo>
                  <a:lnTo>
                    <a:pt x="3725" y="4184"/>
                  </a:lnTo>
                  <a:lnTo>
                    <a:pt x="3787" y="4089"/>
                  </a:lnTo>
                  <a:lnTo>
                    <a:pt x="3845" y="3990"/>
                  </a:lnTo>
                  <a:lnTo>
                    <a:pt x="3899" y="3887"/>
                  </a:lnTo>
                  <a:lnTo>
                    <a:pt x="3949" y="3781"/>
                  </a:lnTo>
                  <a:lnTo>
                    <a:pt x="3996" y="3672"/>
                  </a:lnTo>
                  <a:lnTo>
                    <a:pt x="4037" y="3560"/>
                  </a:lnTo>
                  <a:lnTo>
                    <a:pt x="4074" y="3446"/>
                  </a:lnTo>
                  <a:lnTo>
                    <a:pt x="4107" y="3328"/>
                  </a:lnTo>
                  <a:lnTo>
                    <a:pt x="4135" y="3208"/>
                  </a:lnTo>
                  <a:lnTo>
                    <a:pt x="4158" y="3086"/>
                  </a:lnTo>
                  <a:lnTo>
                    <a:pt x="4177" y="2961"/>
                  </a:lnTo>
                  <a:lnTo>
                    <a:pt x="4190" y="2835"/>
                  </a:lnTo>
                  <a:lnTo>
                    <a:pt x="4198" y="2706"/>
                  </a:lnTo>
                  <a:lnTo>
                    <a:pt x="4200" y="2575"/>
                  </a:lnTo>
                  <a:lnTo>
                    <a:pt x="4198" y="2445"/>
                  </a:lnTo>
                  <a:lnTo>
                    <a:pt x="4190" y="2317"/>
                  </a:lnTo>
                  <a:lnTo>
                    <a:pt x="4176" y="2190"/>
                  </a:lnTo>
                  <a:lnTo>
                    <a:pt x="4158" y="2066"/>
                  </a:lnTo>
                  <a:lnTo>
                    <a:pt x="4135" y="1943"/>
                  </a:lnTo>
                  <a:lnTo>
                    <a:pt x="4107" y="1823"/>
                  </a:lnTo>
                  <a:lnTo>
                    <a:pt x="4074" y="1706"/>
                  </a:lnTo>
                  <a:lnTo>
                    <a:pt x="4037" y="1591"/>
                  </a:lnTo>
                  <a:lnTo>
                    <a:pt x="3996" y="1479"/>
                  </a:lnTo>
                  <a:lnTo>
                    <a:pt x="3950" y="1370"/>
                  </a:lnTo>
                  <a:lnTo>
                    <a:pt x="3900" y="1265"/>
                  </a:lnTo>
                  <a:lnTo>
                    <a:pt x="3846" y="1162"/>
                  </a:lnTo>
                  <a:lnTo>
                    <a:pt x="3788" y="1063"/>
                  </a:lnTo>
                  <a:lnTo>
                    <a:pt x="3726" y="968"/>
                  </a:lnTo>
                  <a:lnTo>
                    <a:pt x="3661" y="876"/>
                  </a:lnTo>
                  <a:lnTo>
                    <a:pt x="3592" y="789"/>
                  </a:lnTo>
                  <a:lnTo>
                    <a:pt x="3520" y="705"/>
                  </a:lnTo>
                  <a:lnTo>
                    <a:pt x="3444" y="626"/>
                  </a:lnTo>
                  <a:lnTo>
                    <a:pt x="3366" y="551"/>
                  </a:lnTo>
                  <a:lnTo>
                    <a:pt x="3285" y="481"/>
                  </a:lnTo>
                  <a:lnTo>
                    <a:pt x="3201" y="415"/>
                  </a:lnTo>
                  <a:lnTo>
                    <a:pt x="3114" y="354"/>
                  </a:lnTo>
                  <a:lnTo>
                    <a:pt x="3024" y="299"/>
                  </a:lnTo>
                  <a:lnTo>
                    <a:pt x="2933" y="249"/>
                  </a:lnTo>
                  <a:lnTo>
                    <a:pt x="2838" y="203"/>
                  </a:lnTo>
                  <a:lnTo>
                    <a:pt x="2742" y="164"/>
                  </a:lnTo>
                  <a:lnTo>
                    <a:pt x="2644" y="130"/>
                  </a:lnTo>
                  <a:lnTo>
                    <a:pt x="2594" y="115"/>
                  </a:lnTo>
                  <a:lnTo>
                    <a:pt x="2544" y="102"/>
                  </a:lnTo>
                  <a:lnTo>
                    <a:pt x="2493" y="90"/>
                  </a:lnTo>
                  <a:lnTo>
                    <a:pt x="2441" y="80"/>
                  </a:lnTo>
                  <a:lnTo>
                    <a:pt x="2390" y="71"/>
                  </a:lnTo>
                  <a:lnTo>
                    <a:pt x="2338" y="64"/>
                  </a:lnTo>
                  <a:lnTo>
                    <a:pt x="2285" y="58"/>
                  </a:lnTo>
                  <a:lnTo>
                    <a:pt x="2233" y="54"/>
                  </a:lnTo>
                  <a:lnTo>
                    <a:pt x="2180" y="51"/>
                  </a:lnTo>
                  <a:lnTo>
                    <a:pt x="2126" y="50"/>
                  </a:lnTo>
                  <a:lnTo>
                    <a:pt x="2073" y="51"/>
                  </a:lnTo>
                  <a:lnTo>
                    <a:pt x="2020" y="54"/>
                  </a:lnTo>
                  <a:lnTo>
                    <a:pt x="1967" y="58"/>
                  </a:lnTo>
                  <a:lnTo>
                    <a:pt x="1915" y="63"/>
                  </a:lnTo>
                  <a:lnTo>
                    <a:pt x="1863" y="71"/>
                  </a:lnTo>
                  <a:lnTo>
                    <a:pt x="1811" y="79"/>
                  </a:lnTo>
                  <a:lnTo>
                    <a:pt x="1760" y="90"/>
                  </a:lnTo>
                  <a:lnTo>
                    <a:pt x="1709" y="101"/>
                  </a:lnTo>
                  <a:lnTo>
                    <a:pt x="1659" y="115"/>
                  </a:lnTo>
                  <a:lnTo>
                    <a:pt x="1609" y="129"/>
                  </a:lnTo>
                  <a:lnTo>
                    <a:pt x="1511" y="163"/>
                  </a:lnTo>
                  <a:lnTo>
                    <a:pt x="1415" y="203"/>
                  </a:lnTo>
                  <a:lnTo>
                    <a:pt x="1321" y="248"/>
                  </a:lnTo>
                  <a:lnTo>
                    <a:pt x="1229" y="298"/>
                  </a:lnTo>
                  <a:lnTo>
                    <a:pt x="1139" y="354"/>
                  </a:lnTo>
                  <a:lnTo>
                    <a:pt x="1052" y="414"/>
                  </a:lnTo>
                  <a:lnTo>
                    <a:pt x="968" y="480"/>
                  </a:lnTo>
                  <a:lnTo>
                    <a:pt x="887" y="550"/>
                  </a:lnTo>
                  <a:lnTo>
                    <a:pt x="808" y="625"/>
                  </a:lnTo>
                  <a:lnTo>
                    <a:pt x="733" y="704"/>
                  </a:lnTo>
                  <a:lnTo>
                    <a:pt x="661" y="788"/>
                  </a:lnTo>
                  <a:lnTo>
                    <a:pt x="592" y="875"/>
                  </a:lnTo>
                  <a:lnTo>
                    <a:pt x="526" y="967"/>
                  </a:lnTo>
                  <a:lnTo>
                    <a:pt x="465" y="1062"/>
                  </a:lnTo>
                  <a:lnTo>
                    <a:pt x="407" y="1161"/>
                  </a:lnTo>
                  <a:lnTo>
                    <a:pt x="353" y="1264"/>
                  </a:lnTo>
                  <a:lnTo>
                    <a:pt x="302" y="1370"/>
                  </a:lnTo>
                  <a:lnTo>
                    <a:pt x="256" y="1479"/>
                  </a:lnTo>
                  <a:lnTo>
                    <a:pt x="215" y="1591"/>
                  </a:lnTo>
                  <a:lnTo>
                    <a:pt x="178" y="1705"/>
                  </a:lnTo>
                  <a:lnTo>
                    <a:pt x="145" y="1823"/>
                  </a:lnTo>
                  <a:lnTo>
                    <a:pt x="117" y="1943"/>
                  </a:lnTo>
                  <a:lnTo>
                    <a:pt x="93" y="2065"/>
                  </a:lnTo>
                  <a:lnTo>
                    <a:pt x="75" y="2190"/>
                  </a:lnTo>
                  <a:lnTo>
                    <a:pt x="62" y="2316"/>
                  </a:lnTo>
                  <a:lnTo>
                    <a:pt x="54" y="2445"/>
                  </a:lnTo>
                  <a:lnTo>
                    <a:pt x="51" y="2576"/>
                  </a:lnTo>
                  <a:cubicBezTo>
                    <a:pt x="51" y="2585"/>
                    <a:pt x="46" y="2593"/>
                    <a:pt x="38" y="2598"/>
                  </a:cubicBezTo>
                  <a:cubicBezTo>
                    <a:pt x="29" y="2602"/>
                    <a:pt x="20" y="2601"/>
                    <a:pt x="12" y="2596"/>
                  </a:cubicBezTo>
                  <a:lnTo>
                    <a:pt x="11" y="2596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24" name="Freeform 100"/>
            <p:cNvSpPr>
              <a:spLocks noEditPoints="1"/>
            </p:cNvSpPr>
            <p:nvPr/>
          </p:nvSpPr>
          <p:spPr bwMode="auto">
            <a:xfrm>
              <a:off x="2494" y="3075"/>
              <a:ext cx="1009" cy="1135"/>
            </a:xfrm>
            <a:custGeom>
              <a:avLst/>
              <a:gdLst/>
              <a:ahLst/>
              <a:cxnLst>
                <a:cxn ang="0">
                  <a:pos x="27" y="2184"/>
                </a:cxn>
                <a:cxn ang="0">
                  <a:pos x="179" y="1575"/>
                </a:cxn>
                <a:cxn ang="0">
                  <a:pos x="452" y="1036"/>
                </a:cxn>
                <a:cxn ang="0">
                  <a:pos x="827" y="590"/>
                </a:cxn>
                <a:cxn ang="0">
                  <a:pos x="1288" y="255"/>
                </a:cxn>
                <a:cxn ang="0">
                  <a:pos x="1761" y="67"/>
                </a:cxn>
                <a:cxn ang="0">
                  <a:pos x="2042" y="14"/>
                </a:cxn>
                <a:cxn ang="0">
                  <a:pos x="2334" y="1"/>
                </a:cxn>
                <a:cxn ang="0">
                  <a:pos x="2622" y="30"/>
                </a:cxn>
                <a:cxn ang="0">
                  <a:pos x="2953" y="116"/>
                </a:cxn>
                <a:cxn ang="0">
                  <a:pos x="3456" y="374"/>
                </a:cxn>
                <a:cxn ang="0">
                  <a:pos x="3885" y="755"/>
                </a:cxn>
                <a:cxn ang="0">
                  <a:pos x="4222" y="1241"/>
                </a:cxn>
                <a:cxn ang="0">
                  <a:pos x="4448" y="1810"/>
                </a:cxn>
                <a:cxn ang="0">
                  <a:pos x="4547" y="2442"/>
                </a:cxn>
                <a:cxn ang="0">
                  <a:pos x="4505" y="3093"/>
                </a:cxn>
                <a:cxn ang="0">
                  <a:pos x="4327" y="3690"/>
                </a:cxn>
                <a:cxn ang="0">
                  <a:pos x="4033" y="4212"/>
                </a:cxn>
                <a:cxn ang="0">
                  <a:pos x="3639" y="4637"/>
                </a:cxn>
                <a:cxn ang="0">
                  <a:pos x="3163" y="4947"/>
                </a:cxn>
                <a:cxn ang="0">
                  <a:pos x="2735" y="5098"/>
                </a:cxn>
                <a:cxn ang="0">
                  <a:pos x="2451" y="5143"/>
                </a:cxn>
                <a:cxn ang="0">
                  <a:pos x="2159" y="5147"/>
                </a:cxn>
                <a:cxn ang="0">
                  <a:pos x="1873" y="5110"/>
                </a:cxn>
                <a:cxn ang="0">
                  <a:pos x="1493" y="4994"/>
                </a:cxn>
                <a:cxn ang="0">
                  <a:pos x="1003" y="4710"/>
                </a:cxn>
                <a:cxn ang="0">
                  <a:pos x="591" y="4306"/>
                </a:cxn>
                <a:cxn ang="0">
                  <a:pos x="275" y="3802"/>
                </a:cxn>
                <a:cxn ang="0">
                  <a:pos x="72" y="3219"/>
                </a:cxn>
                <a:cxn ang="0">
                  <a:pos x="0" y="2576"/>
                </a:cxn>
                <a:cxn ang="0">
                  <a:pos x="50" y="2574"/>
                </a:cxn>
                <a:cxn ang="0">
                  <a:pos x="120" y="3206"/>
                </a:cxn>
                <a:cxn ang="0">
                  <a:pos x="320" y="3779"/>
                </a:cxn>
                <a:cxn ang="0">
                  <a:pos x="629" y="4274"/>
                </a:cxn>
                <a:cxn ang="0">
                  <a:pos x="1033" y="4670"/>
                </a:cxn>
                <a:cxn ang="0">
                  <a:pos x="1511" y="4947"/>
                </a:cxn>
                <a:cxn ang="0">
                  <a:pos x="1882" y="5061"/>
                </a:cxn>
                <a:cxn ang="0">
                  <a:pos x="2161" y="5097"/>
                </a:cxn>
                <a:cxn ang="0">
                  <a:pos x="2446" y="5093"/>
                </a:cxn>
                <a:cxn ang="0">
                  <a:pos x="2723" y="5049"/>
                </a:cxn>
                <a:cxn ang="0">
                  <a:pos x="3140" y="4903"/>
                </a:cxn>
                <a:cxn ang="0">
                  <a:pos x="3606" y="4600"/>
                </a:cxn>
                <a:cxn ang="0">
                  <a:pos x="3992" y="4183"/>
                </a:cxn>
                <a:cxn ang="0">
                  <a:pos x="4281" y="3672"/>
                </a:cxn>
                <a:cxn ang="0">
                  <a:pos x="4456" y="3086"/>
                </a:cxn>
                <a:cxn ang="0">
                  <a:pos x="4497" y="2445"/>
                </a:cxn>
                <a:cxn ang="0">
                  <a:pos x="4401" y="1824"/>
                </a:cxn>
                <a:cxn ang="0">
                  <a:pos x="4178" y="1265"/>
                </a:cxn>
                <a:cxn ang="0">
                  <a:pos x="3848" y="789"/>
                </a:cxn>
                <a:cxn ang="0">
                  <a:pos x="3429" y="416"/>
                </a:cxn>
                <a:cxn ang="0">
                  <a:pos x="2937" y="164"/>
                </a:cxn>
                <a:cxn ang="0">
                  <a:pos x="2614" y="80"/>
                </a:cxn>
                <a:cxn ang="0">
                  <a:pos x="2334" y="51"/>
                </a:cxn>
                <a:cxn ang="0">
                  <a:pos x="2049" y="63"/>
                </a:cxn>
                <a:cxn ang="0">
                  <a:pos x="1774" y="115"/>
                </a:cxn>
                <a:cxn ang="0">
                  <a:pos x="1313" y="299"/>
                </a:cxn>
                <a:cxn ang="0">
                  <a:pos x="862" y="626"/>
                </a:cxn>
                <a:cxn ang="0">
                  <a:pos x="494" y="1063"/>
                </a:cxn>
                <a:cxn ang="0">
                  <a:pos x="226" y="1591"/>
                </a:cxn>
                <a:cxn ang="0">
                  <a:pos x="77" y="2190"/>
                </a:cxn>
                <a:cxn ang="0">
                  <a:pos x="15" y="2598"/>
                </a:cxn>
              </a:cxnLst>
              <a:rect l="0" t="0" r="r" b="b"/>
              <a:pathLst>
                <a:path w="4550" h="5150">
                  <a:moveTo>
                    <a:pt x="37" y="2553"/>
                  </a:moveTo>
                  <a:lnTo>
                    <a:pt x="1" y="2575"/>
                  </a:lnTo>
                  <a:lnTo>
                    <a:pt x="4" y="2444"/>
                  </a:lnTo>
                  <a:lnTo>
                    <a:pt x="13" y="2313"/>
                  </a:lnTo>
                  <a:lnTo>
                    <a:pt x="27" y="2184"/>
                  </a:lnTo>
                  <a:lnTo>
                    <a:pt x="47" y="2058"/>
                  </a:lnTo>
                  <a:lnTo>
                    <a:pt x="72" y="1933"/>
                  </a:lnTo>
                  <a:lnTo>
                    <a:pt x="103" y="1811"/>
                  </a:lnTo>
                  <a:lnTo>
                    <a:pt x="139" y="1692"/>
                  </a:lnTo>
                  <a:lnTo>
                    <a:pt x="179" y="1575"/>
                  </a:lnTo>
                  <a:lnTo>
                    <a:pt x="224" y="1461"/>
                  </a:lnTo>
                  <a:lnTo>
                    <a:pt x="275" y="1350"/>
                  </a:lnTo>
                  <a:lnTo>
                    <a:pt x="329" y="1242"/>
                  </a:lnTo>
                  <a:lnTo>
                    <a:pt x="388" y="1137"/>
                  </a:lnTo>
                  <a:lnTo>
                    <a:pt x="452" y="1036"/>
                  </a:lnTo>
                  <a:lnTo>
                    <a:pt x="519" y="939"/>
                  </a:lnTo>
                  <a:lnTo>
                    <a:pt x="591" y="846"/>
                  </a:lnTo>
                  <a:lnTo>
                    <a:pt x="666" y="756"/>
                  </a:lnTo>
                  <a:lnTo>
                    <a:pt x="745" y="671"/>
                  </a:lnTo>
                  <a:lnTo>
                    <a:pt x="827" y="590"/>
                  </a:lnTo>
                  <a:lnTo>
                    <a:pt x="913" y="513"/>
                  </a:lnTo>
                  <a:lnTo>
                    <a:pt x="1002" y="441"/>
                  </a:lnTo>
                  <a:lnTo>
                    <a:pt x="1095" y="374"/>
                  </a:lnTo>
                  <a:lnTo>
                    <a:pt x="1190" y="312"/>
                  </a:lnTo>
                  <a:lnTo>
                    <a:pt x="1288" y="255"/>
                  </a:lnTo>
                  <a:lnTo>
                    <a:pt x="1389" y="203"/>
                  </a:lnTo>
                  <a:lnTo>
                    <a:pt x="1492" y="157"/>
                  </a:lnTo>
                  <a:lnTo>
                    <a:pt x="1598" y="117"/>
                  </a:lnTo>
                  <a:lnTo>
                    <a:pt x="1706" y="82"/>
                  </a:lnTo>
                  <a:lnTo>
                    <a:pt x="1761" y="67"/>
                  </a:lnTo>
                  <a:lnTo>
                    <a:pt x="1816" y="53"/>
                  </a:lnTo>
                  <a:lnTo>
                    <a:pt x="1872" y="41"/>
                  </a:lnTo>
                  <a:lnTo>
                    <a:pt x="1929" y="30"/>
                  </a:lnTo>
                  <a:lnTo>
                    <a:pt x="1985" y="21"/>
                  </a:lnTo>
                  <a:lnTo>
                    <a:pt x="2042" y="14"/>
                  </a:lnTo>
                  <a:lnTo>
                    <a:pt x="2100" y="8"/>
                  </a:lnTo>
                  <a:lnTo>
                    <a:pt x="2158" y="4"/>
                  </a:lnTo>
                  <a:lnTo>
                    <a:pt x="2217" y="1"/>
                  </a:lnTo>
                  <a:lnTo>
                    <a:pt x="2276" y="0"/>
                  </a:lnTo>
                  <a:lnTo>
                    <a:pt x="2334" y="1"/>
                  </a:lnTo>
                  <a:lnTo>
                    <a:pt x="2393" y="4"/>
                  </a:lnTo>
                  <a:lnTo>
                    <a:pt x="2451" y="8"/>
                  </a:lnTo>
                  <a:lnTo>
                    <a:pt x="2508" y="14"/>
                  </a:lnTo>
                  <a:lnTo>
                    <a:pt x="2566" y="21"/>
                  </a:lnTo>
                  <a:lnTo>
                    <a:pt x="2622" y="30"/>
                  </a:lnTo>
                  <a:lnTo>
                    <a:pt x="2679" y="41"/>
                  </a:lnTo>
                  <a:lnTo>
                    <a:pt x="2735" y="53"/>
                  </a:lnTo>
                  <a:lnTo>
                    <a:pt x="2790" y="66"/>
                  </a:lnTo>
                  <a:lnTo>
                    <a:pt x="2845" y="82"/>
                  </a:lnTo>
                  <a:lnTo>
                    <a:pt x="2953" y="116"/>
                  </a:lnTo>
                  <a:lnTo>
                    <a:pt x="3058" y="157"/>
                  </a:lnTo>
                  <a:lnTo>
                    <a:pt x="3162" y="203"/>
                  </a:lnTo>
                  <a:lnTo>
                    <a:pt x="3263" y="255"/>
                  </a:lnTo>
                  <a:lnTo>
                    <a:pt x="3361" y="312"/>
                  </a:lnTo>
                  <a:lnTo>
                    <a:pt x="3456" y="374"/>
                  </a:lnTo>
                  <a:lnTo>
                    <a:pt x="3549" y="441"/>
                  </a:lnTo>
                  <a:lnTo>
                    <a:pt x="3638" y="513"/>
                  </a:lnTo>
                  <a:lnTo>
                    <a:pt x="3724" y="589"/>
                  </a:lnTo>
                  <a:lnTo>
                    <a:pt x="3806" y="670"/>
                  </a:lnTo>
                  <a:lnTo>
                    <a:pt x="3885" y="755"/>
                  </a:lnTo>
                  <a:lnTo>
                    <a:pt x="3960" y="845"/>
                  </a:lnTo>
                  <a:lnTo>
                    <a:pt x="4032" y="938"/>
                  </a:lnTo>
                  <a:lnTo>
                    <a:pt x="4099" y="1035"/>
                  </a:lnTo>
                  <a:lnTo>
                    <a:pt x="4163" y="1136"/>
                  </a:lnTo>
                  <a:lnTo>
                    <a:pt x="4222" y="1241"/>
                  </a:lnTo>
                  <a:lnTo>
                    <a:pt x="4277" y="1348"/>
                  </a:lnTo>
                  <a:lnTo>
                    <a:pt x="4327" y="1459"/>
                  </a:lnTo>
                  <a:lnTo>
                    <a:pt x="4372" y="1573"/>
                  </a:lnTo>
                  <a:lnTo>
                    <a:pt x="4413" y="1690"/>
                  </a:lnTo>
                  <a:lnTo>
                    <a:pt x="4448" y="1810"/>
                  </a:lnTo>
                  <a:lnTo>
                    <a:pt x="4479" y="1932"/>
                  </a:lnTo>
                  <a:lnTo>
                    <a:pt x="4504" y="2056"/>
                  </a:lnTo>
                  <a:lnTo>
                    <a:pt x="4524" y="2183"/>
                  </a:lnTo>
                  <a:lnTo>
                    <a:pt x="4539" y="2311"/>
                  </a:lnTo>
                  <a:lnTo>
                    <a:pt x="4547" y="2442"/>
                  </a:lnTo>
                  <a:lnTo>
                    <a:pt x="4550" y="2574"/>
                  </a:lnTo>
                  <a:lnTo>
                    <a:pt x="4548" y="2707"/>
                  </a:lnTo>
                  <a:lnTo>
                    <a:pt x="4539" y="2838"/>
                  </a:lnTo>
                  <a:lnTo>
                    <a:pt x="4525" y="2967"/>
                  </a:lnTo>
                  <a:lnTo>
                    <a:pt x="4505" y="3093"/>
                  </a:lnTo>
                  <a:lnTo>
                    <a:pt x="4480" y="3218"/>
                  </a:lnTo>
                  <a:lnTo>
                    <a:pt x="4449" y="3340"/>
                  </a:lnTo>
                  <a:lnTo>
                    <a:pt x="4413" y="3459"/>
                  </a:lnTo>
                  <a:lnTo>
                    <a:pt x="4373" y="3576"/>
                  </a:lnTo>
                  <a:lnTo>
                    <a:pt x="4327" y="3690"/>
                  </a:lnTo>
                  <a:lnTo>
                    <a:pt x="4277" y="3801"/>
                  </a:lnTo>
                  <a:lnTo>
                    <a:pt x="4223" y="3909"/>
                  </a:lnTo>
                  <a:lnTo>
                    <a:pt x="4163" y="4014"/>
                  </a:lnTo>
                  <a:lnTo>
                    <a:pt x="4100" y="4115"/>
                  </a:lnTo>
                  <a:lnTo>
                    <a:pt x="4033" y="4212"/>
                  </a:lnTo>
                  <a:lnTo>
                    <a:pt x="3961" y="4305"/>
                  </a:lnTo>
                  <a:lnTo>
                    <a:pt x="3886" y="4395"/>
                  </a:lnTo>
                  <a:lnTo>
                    <a:pt x="3807" y="4480"/>
                  </a:lnTo>
                  <a:lnTo>
                    <a:pt x="3725" y="4561"/>
                  </a:lnTo>
                  <a:lnTo>
                    <a:pt x="3639" y="4637"/>
                  </a:lnTo>
                  <a:lnTo>
                    <a:pt x="3550" y="4709"/>
                  </a:lnTo>
                  <a:lnTo>
                    <a:pt x="3457" y="4776"/>
                  </a:lnTo>
                  <a:lnTo>
                    <a:pt x="3362" y="4839"/>
                  </a:lnTo>
                  <a:lnTo>
                    <a:pt x="3264" y="4896"/>
                  </a:lnTo>
                  <a:lnTo>
                    <a:pt x="3163" y="4947"/>
                  </a:lnTo>
                  <a:lnTo>
                    <a:pt x="3060" y="4994"/>
                  </a:lnTo>
                  <a:lnTo>
                    <a:pt x="2954" y="5034"/>
                  </a:lnTo>
                  <a:lnTo>
                    <a:pt x="2846" y="5069"/>
                  </a:lnTo>
                  <a:lnTo>
                    <a:pt x="2791" y="5084"/>
                  </a:lnTo>
                  <a:lnTo>
                    <a:pt x="2735" y="5098"/>
                  </a:lnTo>
                  <a:lnTo>
                    <a:pt x="2679" y="5110"/>
                  </a:lnTo>
                  <a:lnTo>
                    <a:pt x="2623" y="5121"/>
                  </a:lnTo>
                  <a:lnTo>
                    <a:pt x="2566" y="5130"/>
                  </a:lnTo>
                  <a:lnTo>
                    <a:pt x="2509" y="5137"/>
                  </a:lnTo>
                  <a:lnTo>
                    <a:pt x="2451" y="5143"/>
                  </a:lnTo>
                  <a:lnTo>
                    <a:pt x="2393" y="5147"/>
                  </a:lnTo>
                  <a:lnTo>
                    <a:pt x="2335" y="5149"/>
                  </a:lnTo>
                  <a:lnTo>
                    <a:pt x="2276" y="5150"/>
                  </a:lnTo>
                  <a:lnTo>
                    <a:pt x="2218" y="5150"/>
                  </a:lnTo>
                  <a:lnTo>
                    <a:pt x="2159" y="5147"/>
                  </a:lnTo>
                  <a:lnTo>
                    <a:pt x="2101" y="5143"/>
                  </a:lnTo>
                  <a:lnTo>
                    <a:pt x="2043" y="5137"/>
                  </a:lnTo>
                  <a:lnTo>
                    <a:pt x="1986" y="5130"/>
                  </a:lnTo>
                  <a:lnTo>
                    <a:pt x="1929" y="5121"/>
                  </a:lnTo>
                  <a:lnTo>
                    <a:pt x="1873" y="5110"/>
                  </a:lnTo>
                  <a:lnTo>
                    <a:pt x="1817" y="5098"/>
                  </a:lnTo>
                  <a:lnTo>
                    <a:pt x="1762" y="5084"/>
                  </a:lnTo>
                  <a:lnTo>
                    <a:pt x="1707" y="5069"/>
                  </a:lnTo>
                  <a:lnTo>
                    <a:pt x="1599" y="5035"/>
                  </a:lnTo>
                  <a:lnTo>
                    <a:pt x="1493" y="4994"/>
                  </a:lnTo>
                  <a:lnTo>
                    <a:pt x="1390" y="4948"/>
                  </a:lnTo>
                  <a:lnTo>
                    <a:pt x="1289" y="4896"/>
                  </a:lnTo>
                  <a:lnTo>
                    <a:pt x="1191" y="4839"/>
                  </a:lnTo>
                  <a:lnTo>
                    <a:pt x="1096" y="4777"/>
                  </a:lnTo>
                  <a:lnTo>
                    <a:pt x="1003" y="4710"/>
                  </a:lnTo>
                  <a:lnTo>
                    <a:pt x="914" y="4638"/>
                  </a:lnTo>
                  <a:lnTo>
                    <a:pt x="828" y="4562"/>
                  </a:lnTo>
                  <a:lnTo>
                    <a:pt x="745" y="4481"/>
                  </a:lnTo>
                  <a:lnTo>
                    <a:pt x="666" y="4395"/>
                  </a:lnTo>
                  <a:lnTo>
                    <a:pt x="591" y="4306"/>
                  </a:lnTo>
                  <a:lnTo>
                    <a:pt x="520" y="4213"/>
                  </a:lnTo>
                  <a:lnTo>
                    <a:pt x="452" y="4115"/>
                  </a:lnTo>
                  <a:lnTo>
                    <a:pt x="389" y="4014"/>
                  </a:lnTo>
                  <a:lnTo>
                    <a:pt x="330" y="3910"/>
                  </a:lnTo>
                  <a:lnTo>
                    <a:pt x="275" y="3802"/>
                  </a:lnTo>
                  <a:lnTo>
                    <a:pt x="225" y="3691"/>
                  </a:lnTo>
                  <a:lnTo>
                    <a:pt x="179" y="3577"/>
                  </a:lnTo>
                  <a:lnTo>
                    <a:pt x="138" y="3460"/>
                  </a:lnTo>
                  <a:lnTo>
                    <a:pt x="103" y="3341"/>
                  </a:lnTo>
                  <a:lnTo>
                    <a:pt x="72" y="3219"/>
                  </a:lnTo>
                  <a:lnTo>
                    <a:pt x="46" y="3094"/>
                  </a:lnTo>
                  <a:lnTo>
                    <a:pt x="26" y="2967"/>
                  </a:lnTo>
                  <a:lnTo>
                    <a:pt x="12" y="2838"/>
                  </a:lnTo>
                  <a:lnTo>
                    <a:pt x="3" y="2708"/>
                  </a:lnTo>
                  <a:lnTo>
                    <a:pt x="0" y="2576"/>
                  </a:lnTo>
                  <a:cubicBezTo>
                    <a:pt x="0" y="2567"/>
                    <a:pt x="4" y="2559"/>
                    <a:pt x="12" y="2554"/>
                  </a:cubicBezTo>
                  <a:cubicBezTo>
                    <a:pt x="19" y="2549"/>
                    <a:pt x="28" y="2549"/>
                    <a:pt x="36" y="2553"/>
                  </a:cubicBezTo>
                  <a:lnTo>
                    <a:pt x="37" y="2553"/>
                  </a:lnTo>
                  <a:close/>
                  <a:moveTo>
                    <a:pt x="14" y="2597"/>
                  </a:moveTo>
                  <a:lnTo>
                    <a:pt x="50" y="2574"/>
                  </a:lnTo>
                  <a:lnTo>
                    <a:pt x="53" y="2705"/>
                  </a:lnTo>
                  <a:lnTo>
                    <a:pt x="62" y="2833"/>
                  </a:lnTo>
                  <a:lnTo>
                    <a:pt x="76" y="2960"/>
                  </a:lnTo>
                  <a:lnTo>
                    <a:pt x="95" y="3084"/>
                  </a:lnTo>
                  <a:lnTo>
                    <a:pt x="120" y="3206"/>
                  </a:lnTo>
                  <a:lnTo>
                    <a:pt x="150" y="3326"/>
                  </a:lnTo>
                  <a:lnTo>
                    <a:pt x="186" y="3444"/>
                  </a:lnTo>
                  <a:lnTo>
                    <a:pt x="225" y="3558"/>
                  </a:lnTo>
                  <a:lnTo>
                    <a:pt x="270" y="3670"/>
                  </a:lnTo>
                  <a:lnTo>
                    <a:pt x="320" y="3779"/>
                  </a:lnTo>
                  <a:lnTo>
                    <a:pt x="373" y="3885"/>
                  </a:lnTo>
                  <a:lnTo>
                    <a:pt x="431" y="3988"/>
                  </a:lnTo>
                  <a:lnTo>
                    <a:pt x="493" y="4087"/>
                  </a:lnTo>
                  <a:lnTo>
                    <a:pt x="559" y="4182"/>
                  </a:lnTo>
                  <a:lnTo>
                    <a:pt x="629" y="4274"/>
                  </a:lnTo>
                  <a:lnTo>
                    <a:pt x="703" y="4361"/>
                  </a:lnTo>
                  <a:lnTo>
                    <a:pt x="780" y="4445"/>
                  </a:lnTo>
                  <a:lnTo>
                    <a:pt x="861" y="4525"/>
                  </a:lnTo>
                  <a:lnTo>
                    <a:pt x="945" y="4599"/>
                  </a:lnTo>
                  <a:lnTo>
                    <a:pt x="1033" y="4670"/>
                  </a:lnTo>
                  <a:lnTo>
                    <a:pt x="1123" y="4735"/>
                  </a:lnTo>
                  <a:lnTo>
                    <a:pt x="1216" y="4796"/>
                  </a:lnTo>
                  <a:lnTo>
                    <a:pt x="1312" y="4852"/>
                  </a:lnTo>
                  <a:lnTo>
                    <a:pt x="1410" y="4902"/>
                  </a:lnTo>
                  <a:lnTo>
                    <a:pt x="1511" y="4947"/>
                  </a:lnTo>
                  <a:lnTo>
                    <a:pt x="1614" y="4987"/>
                  </a:lnTo>
                  <a:lnTo>
                    <a:pt x="1720" y="5021"/>
                  </a:lnTo>
                  <a:lnTo>
                    <a:pt x="1774" y="5036"/>
                  </a:lnTo>
                  <a:lnTo>
                    <a:pt x="1828" y="5049"/>
                  </a:lnTo>
                  <a:lnTo>
                    <a:pt x="1882" y="5061"/>
                  </a:lnTo>
                  <a:lnTo>
                    <a:pt x="1937" y="5071"/>
                  </a:lnTo>
                  <a:lnTo>
                    <a:pt x="1993" y="5080"/>
                  </a:lnTo>
                  <a:lnTo>
                    <a:pt x="2048" y="5087"/>
                  </a:lnTo>
                  <a:lnTo>
                    <a:pt x="2105" y="5093"/>
                  </a:lnTo>
                  <a:lnTo>
                    <a:pt x="2161" y="5097"/>
                  </a:lnTo>
                  <a:lnTo>
                    <a:pt x="2218" y="5100"/>
                  </a:lnTo>
                  <a:lnTo>
                    <a:pt x="2276" y="5100"/>
                  </a:lnTo>
                  <a:lnTo>
                    <a:pt x="2333" y="5099"/>
                  </a:lnTo>
                  <a:lnTo>
                    <a:pt x="2390" y="5097"/>
                  </a:lnTo>
                  <a:lnTo>
                    <a:pt x="2446" y="5093"/>
                  </a:lnTo>
                  <a:lnTo>
                    <a:pt x="2503" y="5087"/>
                  </a:lnTo>
                  <a:lnTo>
                    <a:pt x="2558" y="5080"/>
                  </a:lnTo>
                  <a:lnTo>
                    <a:pt x="2614" y="5071"/>
                  </a:lnTo>
                  <a:lnTo>
                    <a:pt x="2669" y="5061"/>
                  </a:lnTo>
                  <a:lnTo>
                    <a:pt x="2723" y="5049"/>
                  </a:lnTo>
                  <a:lnTo>
                    <a:pt x="2777" y="5036"/>
                  </a:lnTo>
                  <a:lnTo>
                    <a:pt x="2831" y="5021"/>
                  </a:lnTo>
                  <a:lnTo>
                    <a:pt x="2936" y="4987"/>
                  </a:lnTo>
                  <a:lnTo>
                    <a:pt x="3039" y="4948"/>
                  </a:lnTo>
                  <a:lnTo>
                    <a:pt x="3140" y="4903"/>
                  </a:lnTo>
                  <a:lnTo>
                    <a:pt x="3239" y="4852"/>
                  </a:lnTo>
                  <a:lnTo>
                    <a:pt x="3335" y="4797"/>
                  </a:lnTo>
                  <a:lnTo>
                    <a:pt x="3428" y="4736"/>
                  </a:lnTo>
                  <a:lnTo>
                    <a:pt x="3518" y="4671"/>
                  </a:lnTo>
                  <a:lnTo>
                    <a:pt x="3606" y="4600"/>
                  </a:lnTo>
                  <a:lnTo>
                    <a:pt x="3690" y="4525"/>
                  </a:lnTo>
                  <a:lnTo>
                    <a:pt x="3770" y="4446"/>
                  </a:lnTo>
                  <a:lnTo>
                    <a:pt x="3848" y="4362"/>
                  </a:lnTo>
                  <a:lnTo>
                    <a:pt x="3922" y="4275"/>
                  </a:lnTo>
                  <a:lnTo>
                    <a:pt x="3992" y="4183"/>
                  </a:lnTo>
                  <a:lnTo>
                    <a:pt x="4058" y="4088"/>
                  </a:lnTo>
                  <a:lnTo>
                    <a:pt x="4120" y="3989"/>
                  </a:lnTo>
                  <a:lnTo>
                    <a:pt x="4178" y="3886"/>
                  </a:lnTo>
                  <a:lnTo>
                    <a:pt x="4232" y="3781"/>
                  </a:lnTo>
                  <a:lnTo>
                    <a:pt x="4281" y="3672"/>
                  </a:lnTo>
                  <a:lnTo>
                    <a:pt x="4326" y="3560"/>
                  </a:lnTo>
                  <a:lnTo>
                    <a:pt x="4366" y="3445"/>
                  </a:lnTo>
                  <a:lnTo>
                    <a:pt x="4400" y="3328"/>
                  </a:lnTo>
                  <a:lnTo>
                    <a:pt x="4431" y="3208"/>
                  </a:lnTo>
                  <a:lnTo>
                    <a:pt x="4456" y="3086"/>
                  </a:lnTo>
                  <a:lnTo>
                    <a:pt x="4475" y="2961"/>
                  </a:lnTo>
                  <a:lnTo>
                    <a:pt x="4490" y="2835"/>
                  </a:lnTo>
                  <a:lnTo>
                    <a:pt x="4498" y="2706"/>
                  </a:lnTo>
                  <a:lnTo>
                    <a:pt x="4500" y="2575"/>
                  </a:lnTo>
                  <a:lnTo>
                    <a:pt x="4497" y="2445"/>
                  </a:lnTo>
                  <a:lnTo>
                    <a:pt x="4489" y="2317"/>
                  </a:lnTo>
                  <a:lnTo>
                    <a:pt x="4475" y="2191"/>
                  </a:lnTo>
                  <a:lnTo>
                    <a:pt x="4455" y="2066"/>
                  </a:lnTo>
                  <a:lnTo>
                    <a:pt x="4430" y="1944"/>
                  </a:lnTo>
                  <a:lnTo>
                    <a:pt x="4401" y="1824"/>
                  </a:lnTo>
                  <a:lnTo>
                    <a:pt x="4365" y="1707"/>
                  </a:lnTo>
                  <a:lnTo>
                    <a:pt x="4325" y="1592"/>
                  </a:lnTo>
                  <a:lnTo>
                    <a:pt x="4281" y="1480"/>
                  </a:lnTo>
                  <a:lnTo>
                    <a:pt x="4232" y="1371"/>
                  </a:lnTo>
                  <a:lnTo>
                    <a:pt x="4178" y="1265"/>
                  </a:lnTo>
                  <a:lnTo>
                    <a:pt x="4120" y="1163"/>
                  </a:lnTo>
                  <a:lnTo>
                    <a:pt x="4058" y="1064"/>
                  </a:lnTo>
                  <a:lnTo>
                    <a:pt x="3992" y="968"/>
                  </a:lnTo>
                  <a:lnTo>
                    <a:pt x="3922" y="877"/>
                  </a:lnTo>
                  <a:lnTo>
                    <a:pt x="3848" y="789"/>
                  </a:lnTo>
                  <a:lnTo>
                    <a:pt x="3771" y="706"/>
                  </a:lnTo>
                  <a:lnTo>
                    <a:pt x="3690" y="626"/>
                  </a:lnTo>
                  <a:lnTo>
                    <a:pt x="3606" y="551"/>
                  </a:lnTo>
                  <a:lnTo>
                    <a:pt x="3519" y="481"/>
                  </a:lnTo>
                  <a:lnTo>
                    <a:pt x="3429" y="416"/>
                  </a:lnTo>
                  <a:lnTo>
                    <a:pt x="3336" y="355"/>
                  </a:lnTo>
                  <a:lnTo>
                    <a:pt x="3240" y="299"/>
                  </a:lnTo>
                  <a:lnTo>
                    <a:pt x="3142" y="249"/>
                  </a:lnTo>
                  <a:lnTo>
                    <a:pt x="3041" y="204"/>
                  </a:lnTo>
                  <a:lnTo>
                    <a:pt x="2937" y="164"/>
                  </a:lnTo>
                  <a:lnTo>
                    <a:pt x="2832" y="130"/>
                  </a:lnTo>
                  <a:lnTo>
                    <a:pt x="2778" y="115"/>
                  </a:lnTo>
                  <a:lnTo>
                    <a:pt x="2724" y="102"/>
                  </a:lnTo>
                  <a:lnTo>
                    <a:pt x="2670" y="90"/>
                  </a:lnTo>
                  <a:lnTo>
                    <a:pt x="2614" y="80"/>
                  </a:lnTo>
                  <a:lnTo>
                    <a:pt x="2559" y="71"/>
                  </a:lnTo>
                  <a:lnTo>
                    <a:pt x="2503" y="64"/>
                  </a:lnTo>
                  <a:lnTo>
                    <a:pt x="2447" y="58"/>
                  </a:lnTo>
                  <a:lnTo>
                    <a:pt x="2391" y="54"/>
                  </a:lnTo>
                  <a:lnTo>
                    <a:pt x="2334" y="51"/>
                  </a:lnTo>
                  <a:lnTo>
                    <a:pt x="2276" y="50"/>
                  </a:lnTo>
                  <a:lnTo>
                    <a:pt x="2219" y="51"/>
                  </a:lnTo>
                  <a:lnTo>
                    <a:pt x="2162" y="54"/>
                  </a:lnTo>
                  <a:lnTo>
                    <a:pt x="2105" y="58"/>
                  </a:lnTo>
                  <a:lnTo>
                    <a:pt x="2049" y="63"/>
                  </a:lnTo>
                  <a:lnTo>
                    <a:pt x="1993" y="71"/>
                  </a:lnTo>
                  <a:lnTo>
                    <a:pt x="1938" y="79"/>
                  </a:lnTo>
                  <a:lnTo>
                    <a:pt x="1883" y="90"/>
                  </a:lnTo>
                  <a:lnTo>
                    <a:pt x="1828" y="101"/>
                  </a:lnTo>
                  <a:lnTo>
                    <a:pt x="1774" y="115"/>
                  </a:lnTo>
                  <a:lnTo>
                    <a:pt x="1721" y="130"/>
                  </a:lnTo>
                  <a:lnTo>
                    <a:pt x="1616" y="163"/>
                  </a:lnTo>
                  <a:lnTo>
                    <a:pt x="1512" y="203"/>
                  </a:lnTo>
                  <a:lnTo>
                    <a:pt x="1411" y="248"/>
                  </a:lnTo>
                  <a:lnTo>
                    <a:pt x="1313" y="299"/>
                  </a:lnTo>
                  <a:lnTo>
                    <a:pt x="1217" y="354"/>
                  </a:lnTo>
                  <a:lnTo>
                    <a:pt x="1124" y="415"/>
                  </a:lnTo>
                  <a:lnTo>
                    <a:pt x="1034" y="480"/>
                  </a:lnTo>
                  <a:lnTo>
                    <a:pt x="946" y="551"/>
                  </a:lnTo>
                  <a:lnTo>
                    <a:pt x="862" y="626"/>
                  </a:lnTo>
                  <a:lnTo>
                    <a:pt x="781" y="705"/>
                  </a:lnTo>
                  <a:lnTo>
                    <a:pt x="704" y="789"/>
                  </a:lnTo>
                  <a:lnTo>
                    <a:pt x="630" y="876"/>
                  </a:lnTo>
                  <a:lnTo>
                    <a:pt x="560" y="968"/>
                  </a:lnTo>
                  <a:lnTo>
                    <a:pt x="494" y="1063"/>
                  </a:lnTo>
                  <a:lnTo>
                    <a:pt x="432" y="1162"/>
                  </a:lnTo>
                  <a:lnTo>
                    <a:pt x="374" y="1265"/>
                  </a:lnTo>
                  <a:lnTo>
                    <a:pt x="320" y="1370"/>
                  </a:lnTo>
                  <a:lnTo>
                    <a:pt x="271" y="1479"/>
                  </a:lnTo>
                  <a:lnTo>
                    <a:pt x="226" y="1591"/>
                  </a:lnTo>
                  <a:lnTo>
                    <a:pt x="186" y="1706"/>
                  </a:lnTo>
                  <a:lnTo>
                    <a:pt x="151" y="1823"/>
                  </a:lnTo>
                  <a:lnTo>
                    <a:pt x="121" y="1943"/>
                  </a:lnTo>
                  <a:lnTo>
                    <a:pt x="96" y="2065"/>
                  </a:lnTo>
                  <a:lnTo>
                    <a:pt x="77" y="2190"/>
                  </a:lnTo>
                  <a:lnTo>
                    <a:pt x="62" y="2316"/>
                  </a:lnTo>
                  <a:lnTo>
                    <a:pt x="54" y="2445"/>
                  </a:lnTo>
                  <a:lnTo>
                    <a:pt x="51" y="2576"/>
                  </a:lnTo>
                  <a:cubicBezTo>
                    <a:pt x="51" y="2585"/>
                    <a:pt x="46" y="2592"/>
                    <a:pt x="39" y="2597"/>
                  </a:cubicBezTo>
                  <a:cubicBezTo>
                    <a:pt x="32" y="2601"/>
                    <a:pt x="22" y="2602"/>
                    <a:pt x="15" y="2598"/>
                  </a:cubicBezTo>
                  <a:lnTo>
                    <a:pt x="14" y="259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25" name="Freeform 101"/>
            <p:cNvSpPr>
              <a:spLocks noEditPoints="1"/>
            </p:cNvSpPr>
            <p:nvPr/>
          </p:nvSpPr>
          <p:spPr bwMode="auto">
            <a:xfrm>
              <a:off x="3692" y="2612"/>
              <a:ext cx="943" cy="1135"/>
            </a:xfrm>
            <a:custGeom>
              <a:avLst/>
              <a:gdLst/>
              <a:ahLst/>
              <a:cxnLst>
                <a:cxn ang="0">
                  <a:pos x="25" y="2185"/>
                </a:cxn>
                <a:cxn ang="0">
                  <a:pos x="167" y="1575"/>
                </a:cxn>
                <a:cxn ang="0">
                  <a:pos x="422" y="1037"/>
                </a:cxn>
                <a:cxn ang="0">
                  <a:pos x="772" y="590"/>
                </a:cxn>
                <a:cxn ang="0">
                  <a:pos x="1202" y="256"/>
                </a:cxn>
                <a:cxn ang="0">
                  <a:pos x="1645" y="67"/>
                </a:cxn>
                <a:cxn ang="0">
                  <a:pos x="1908" y="14"/>
                </a:cxn>
                <a:cxn ang="0">
                  <a:pos x="2181" y="1"/>
                </a:cxn>
                <a:cxn ang="0">
                  <a:pos x="2450" y="30"/>
                </a:cxn>
                <a:cxn ang="0">
                  <a:pos x="2759" y="117"/>
                </a:cxn>
                <a:cxn ang="0">
                  <a:pos x="3229" y="374"/>
                </a:cxn>
                <a:cxn ang="0">
                  <a:pos x="3630" y="756"/>
                </a:cxn>
                <a:cxn ang="0">
                  <a:pos x="3944" y="1241"/>
                </a:cxn>
                <a:cxn ang="0">
                  <a:pos x="4155" y="1810"/>
                </a:cxn>
                <a:cxn ang="0">
                  <a:pos x="4248" y="2442"/>
                </a:cxn>
                <a:cxn ang="0">
                  <a:pos x="4208" y="3093"/>
                </a:cxn>
                <a:cxn ang="0">
                  <a:pos x="4042" y="3690"/>
                </a:cxn>
                <a:cxn ang="0">
                  <a:pos x="3767" y="4211"/>
                </a:cxn>
                <a:cxn ang="0">
                  <a:pos x="3400" y="4637"/>
                </a:cxn>
                <a:cxn ang="0">
                  <a:pos x="2955" y="4947"/>
                </a:cxn>
                <a:cxn ang="0">
                  <a:pos x="2556" y="5098"/>
                </a:cxn>
                <a:cxn ang="0">
                  <a:pos x="2290" y="5143"/>
                </a:cxn>
                <a:cxn ang="0">
                  <a:pos x="2017" y="5147"/>
                </a:cxn>
                <a:cxn ang="0">
                  <a:pos x="1749" y="5110"/>
                </a:cxn>
                <a:cxn ang="0">
                  <a:pos x="1394" y="4994"/>
                </a:cxn>
                <a:cxn ang="0">
                  <a:pos x="936" y="4710"/>
                </a:cxn>
                <a:cxn ang="0">
                  <a:pos x="552" y="4305"/>
                </a:cxn>
                <a:cxn ang="0">
                  <a:pos x="257" y="3801"/>
                </a:cxn>
                <a:cxn ang="0">
                  <a:pos x="67" y="3218"/>
                </a:cxn>
                <a:cxn ang="0">
                  <a:pos x="0" y="2575"/>
                </a:cxn>
                <a:cxn ang="0">
                  <a:pos x="50" y="2574"/>
                </a:cxn>
                <a:cxn ang="0">
                  <a:pos x="116" y="3207"/>
                </a:cxn>
                <a:cxn ang="0">
                  <a:pos x="302" y="3780"/>
                </a:cxn>
                <a:cxn ang="0">
                  <a:pos x="591" y="4275"/>
                </a:cxn>
                <a:cxn ang="0">
                  <a:pos x="967" y="4670"/>
                </a:cxn>
                <a:cxn ang="0">
                  <a:pos x="1413" y="4948"/>
                </a:cxn>
                <a:cxn ang="0">
                  <a:pos x="1759" y="5061"/>
                </a:cxn>
                <a:cxn ang="0">
                  <a:pos x="2019" y="5097"/>
                </a:cxn>
                <a:cxn ang="0">
                  <a:pos x="2285" y="5093"/>
                </a:cxn>
                <a:cxn ang="0">
                  <a:pos x="2543" y="5050"/>
                </a:cxn>
                <a:cxn ang="0">
                  <a:pos x="2931" y="4903"/>
                </a:cxn>
                <a:cxn ang="0">
                  <a:pos x="3365" y="4601"/>
                </a:cxn>
                <a:cxn ang="0">
                  <a:pos x="3725" y="4184"/>
                </a:cxn>
                <a:cxn ang="0">
                  <a:pos x="3996" y="3672"/>
                </a:cxn>
                <a:cxn ang="0">
                  <a:pos x="4158" y="3086"/>
                </a:cxn>
                <a:cxn ang="0">
                  <a:pos x="4198" y="2445"/>
                </a:cxn>
                <a:cxn ang="0">
                  <a:pos x="4107" y="1823"/>
                </a:cxn>
                <a:cxn ang="0">
                  <a:pos x="3900" y="1265"/>
                </a:cxn>
                <a:cxn ang="0">
                  <a:pos x="3592" y="789"/>
                </a:cxn>
                <a:cxn ang="0">
                  <a:pos x="3201" y="415"/>
                </a:cxn>
                <a:cxn ang="0">
                  <a:pos x="2742" y="164"/>
                </a:cxn>
                <a:cxn ang="0">
                  <a:pos x="2441" y="80"/>
                </a:cxn>
                <a:cxn ang="0">
                  <a:pos x="2180" y="51"/>
                </a:cxn>
                <a:cxn ang="0">
                  <a:pos x="1915" y="63"/>
                </a:cxn>
                <a:cxn ang="0">
                  <a:pos x="1659" y="115"/>
                </a:cxn>
                <a:cxn ang="0">
                  <a:pos x="1229" y="298"/>
                </a:cxn>
                <a:cxn ang="0">
                  <a:pos x="808" y="625"/>
                </a:cxn>
                <a:cxn ang="0">
                  <a:pos x="465" y="1062"/>
                </a:cxn>
                <a:cxn ang="0">
                  <a:pos x="215" y="1591"/>
                </a:cxn>
                <a:cxn ang="0">
                  <a:pos x="75" y="2190"/>
                </a:cxn>
                <a:cxn ang="0">
                  <a:pos x="12" y="2596"/>
                </a:cxn>
              </a:cxnLst>
              <a:rect l="0" t="0" r="r" b="b"/>
              <a:pathLst>
                <a:path w="4250" h="5150">
                  <a:moveTo>
                    <a:pt x="40" y="2555"/>
                  </a:moveTo>
                  <a:lnTo>
                    <a:pt x="1" y="2575"/>
                  </a:lnTo>
                  <a:lnTo>
                    <a:pt x="4" y="2444"/>
                  </a:lnTo>
                  <a:lnTo>
                    <a:pt x="12" y="2313"/>
                  </a:lnTo>
                  <a:lnTo>
                    <a:pt x="25" y="2185"/>
                  </a:lnTo>
                  <a:lnTo>
                    <a:pt x="44" y="2058"/>
                  </a:lnTo>
                  <a:lnTo>
                    <a:pt x="67" y="1934"/>
                  </a:lnTo>
                  <a:lnTo>
                    <a:pt x="96" y="1811"/>
                  </a:lnTo>
                  <a:lnTo>
                    <a:pt x="129" y="1692"/>
                  </a:lnTo>
                  <a:lnTo>
                    <a:pt x="167" y="1575"/>
                  </a:lnTo>
                  <a:lnTo>
                    <a:pt x="210" y="1461"/>
                  </a:lnTo>
                  <a:lnTo>
                    <a:pt x="256" y="1350"/>
                  </a:lnTo>
                  <a:lnTo>
                    <a:pt x="307" y="1243"/>
                  </a:lnTo>
                  <a:lnTo>
                    <a:pt x="363" y="1138"/>
                  </a:lnTo>
                  <a:lnTo>
                    <a:pt x="422" y="1037"/>
                  </a:lnTo>
                  <a:lnTo>
                    <a:pt x="484" y="940"/>
                  </a:lnTo>
                  <a:lnTo>
                    <a:pt x="551" y="846"/>
                  </a:lnTo>
                  <a:lnTo>
                    <a:pt x="621" y="757"/>
                  </a:lnTo>
                  <a:lnTo>
                    <a:pt x="695" y="672"/>
                  </a:lnTo>
                  <a:lnTo>
                    <a:pt x="772" y="590"/>
                  </a:lnTo>
                  <a:lnTo>
                    <a:pt x="852" y="514"/>
                  </a:lnTo>
                  <a:lnTo>
                    <a:pt x="935" y="442"/>
                  </a:lnTo>
                  <a:lnTo>
                    <a:pt x="1022" y="375"/>
                  </a:lnTo>
                  <a:lnTo>
                    <a:pt x="1111" y="313"/>
                  </a:lnTo>
                  <a:lnTo>
                    <a:pt x="1202" y="256"/>
                  </a:lnTo>
                  <a:lnTo>
                    <a:pt x="1296" y="204"/>
                  </a:lnTo>
                  <a:lnTo>
                    <a:pt x="1393" y="158"/>
                  </a:lnTo>
                  <a:lnTo>
                    <a:pt x="1492" y="117"/>
                  </a:lnTo>
                  <a:lnTo>
                    <a:pt x="1593" y="82"/>
                  </a:lnTo>
                  <a:lnTo>
                    <a:pt x="1645" y="67"/>
                  </a:lnTo>
                  <a:lnTo>
                    <a:pt x="1696" y="53"/>
                  </a:lnTo>
                  <a:lnTo>
                    <a:pt x="1749" y="41"/>
                  </a:lnTo>
                  <a:lnTo>
                    <a:pt x="1801" y="30"/>
                  </a:lnTo>
                  <a:lnTo>
                    <a:pt x="1854" y="21"/>
                  </a:lnTo>
                  <a:lnTo>
                    <a:pt x="1908" y="14"/>
                  </a:lnTo>
                  <a:lnTo>
                    <a:pt x="1962" y="8"/>
                  </a:lnTo>
                  <a:lnTo>
                    <a:pt x="2016" y="4"/>
                  </a:lnTo>
                  <a:lnTo>
                    <a:pt x="2071" y="1"/>
                  </a:lnTo>
                  <a:lnTo>
                    <a:pt x="2126" y="0"/>
                  </a:lnTo>
                  <a:lnTo>
                    <a:pt x="2181" y="1"/>
                  </a:lnTo>
                  <a:lnTo>
                    <a:pt x="2235" y="4"/>
                  </a:lnTo>
                  <a:lnTo>
                    <a:pt x="2289" y="8"/>
                  </a:lnTo>
                  <a:lnTo>
                    <a:pt x="2343" y="14"/>
                  </a:lnTo>
                  <a:lnTo>
                    <a:pt x="2397" y="21"/>
                  </a:lnTo>
                  <a:lnTo>
                    <a:pt x="2450" y="30"/>
                  </a:lnTo>
                  <a:lnTo>
                    <a:pt x="2503" y="41"/>
                  </a:lnTo>
                  <a:lnTo>
                    <a:pt x="2555" y="53"/>
                  </a:lnTo>
                  <a:lnTo>
                    <a:pt x="2607" y="67"/>
                  </a:lnTo>
                  <a:lnTo>
                    <a:pt x="2658" y="82"/>
                  </a:lnTo>
                  <a:lnTo>
                    <a:pt x="2759" y="117"/>
                  </a:lnTo>
                  <a:lnTo>
                    <a:pt x="2857" y="157"/>
                  </a:lnTo>
                  <a:lnTo>
                    <a:pt x="2954" y="203"/>
                  </a:lnTo>
                  <a:lnTo>
                    <a:pt x="3048" y="255"/>
                  </a:lnTo>
                  <a:lnTo>
                    <a:pt x="3140" y="312"/>
                  </a:lnTo>
                  <a:lnTo>
                    <a:pt x="3229" y="374"/>
                  </a:lnTo>
                  <a:lnTo>
                    <a:pt x="3315" y="441"/>
                  </a:lnTo>
                  <a:lnTo>
                    <a:pt x="3399" y="513"/>
                  </a:lnTo>
                  <a:lnTo>
                    <a:pt x="3479" y="590"/>
                  </a:lnTo>
                  <a:lnTo>
                    <a:pt x="3556" y="671"/>
                  </a:lnTo>
                  <a:lnTo>
                    <a:pt x="3630" y="756"/>
                  </a:lnTo>
                  <a:lnTo>
                    <a:pt x="3700" y="845"/>
                  </a:lnTo>
                  <a:lnTo>
                    <a:pt x="3767" y="939"/>
                  </a:lnTo>
                  <a:lnTo>
                    <a:pt x="3830" y="1036"/>
                  </a:lnTo>
                  <a:lnTo>
                    <a:pt x="3889" y="1137"/>
                  </a:lnTo>
                  <a:lnTo>
                    <a:pt x="3944" y="1241"/>
                  </a:lnTo>
                  <a:lnTo>
                    <a:pt x="3995" y="1349"/>
                  </a:lnTo>
                  <a:lnTo>
                    <a:pt x="4042" y="1460"/>
                  </a:lnTo>
                  <a:lnTo>
                    <a:pt x="4084" y="1574"/>
                  </a:lnTo>
                  <a:lnTo>
                    <a:pt x="4122" y="1691"/>
                  </a:lnTo>
                  <a:lnTo>
                    <a:pt x="4155" y="1810"/>
                  </a:lnTo>
                  <a:lnTo>
                    <a:pt x="4184" y="1932"/>
                  </a:lnTo>
                  <a:lnTo>
                    <a:pt x="4208" y="2056"/>
                  </a:lnTo>
                  <a:lnTo>
                    <a:pt x="4226" y="2183"/>
                  </a:lnTo>
                  <a:lnTo>
                    <a:pt x="4240" y="2312"/>
                  </a:lnTo>
                  <a:lnTo>
                    <a:pt x="4248" y="2442"/>
                  </a:lnTo>
                  <a:lnTo>
                    <a:pt x="4250" y="2574"/>
                  </a:lnTo>
                  <a:lnTo>
                    <a:pt x="4248" y="2707"/>
                  </a:lnTo>
                  <a:lnTo>
                    <a:pt x="4240" y="2838"/>
                  </a:lnTo>
                  <a:lnTo>
                    <a:pt x="4227" y="2966"/>
                  </a:lnTo>
                  <a:lnTo>
                    <a:pt x="4208" y="3093"/>
                  </a:lnTo>
                  <a:lnTo>
                    <a:pt x="4185" y="3217"/>
                  </a:lnTo>
                  <a:lnTo>
                    <a:pt x="4156" y="3339"/>
                  </a:lnTo>
                  <a:lnTo>
                    <a:pt x="4123" y="3459"/>
                  </a:lnTo>
                  <a:lnTo>
                    <a:pt x="4085" y="3576"/>
                  </a:lnTo>
                  <a:lnTo>
                    <a:pt x="4042" y="3690"/>
                  </a:lnTo>
                  <a:lnTo>
                    <a:pt x="3995" y="3801"/>
                  </a:lnTo>
                  <a:lnTo>
                    <a:pt x="3945" y="3908"/>
                  </a:lnTo>
                  <a:lnTo>
                    <a:pt x="3889" y="4013"/>
                  </a:lnTo>
                  <a:lnTo>
                    <a:pt x="3830" y="4114"/>
                  </a:lnTo>
                  <a:lnTo>
                    <a:pt x="3767" y="4211"/>
                  </a:lnTo>
                  <a:lnTo>
                    <a:pt x="3701" y="4304"/>
                  </a:lnTo>
                  <a:lnTo>
                    <a:pt x="3631" y="4394"/>
                  </a:lnTo>
                  <a:lnTo>
                    <a:pt x="3557" y="4479"/>
                  </a:lnTo>
                  <a:lnTo>
                    <a:pt x="3480" y="4560"/>
                  </a:lnTo>
                  <a:lnTo>
                    <a:pt x="3400" y="4637"/>
                  </a:lnTo>
                  <a:lnTo>
                    <a:pt x="3316" y="4709"/>
                  </a:lnTo>
                  <a:lnTo>
                    <a:pt x="3230" y="4776"/>
                  </a:lnTo>
                  <a:lnTo>
                    <a:pt x="3141" y="4838"/>
                  </a:lnTo>
                  <a:lnTo>
                    <a:pt x="3050" y="4895"/>
                  </a:lnTo>
                  <a:lnTo>
                    <a:pt x="2955" y="4947"/>
                  </a:lnTo>
                  <a:lnTo>
                    <a:pt x="2859" y="4993"/>
                  </a:lnTo>
                  <a:lnTo>
                    <a:pt x="2760" y="5034"/>
                  </a:lnTo>
                  <a:lnTo>
                    <a:pt x="2659" y="5069"/>
                  </a:lnTo>
                  <a:lnTo>
                    <a:pt x="2607" y="5084"/>
                  </a:lnTo>
                  <a:lnTo>
                    <a:pt x="2556" y="5098"/>
                  </a:lnTo>
                  <a:lnTo>
                    <a:pt x="2503" y="5110"/>
                  </a:lnTo>
                  <a:lnTo>
                    <a:pt x="2451" y="5120"/>
                  </a:lnTo>
                  <a:lnTo>
                    <a:pt x="2398" y="5130"/>
                  </a:lnTo>
                  <a:lnTo>
                    <a:pt x="2344" y="5137"/>
                  </a:lnTo>
                  <a:lnTo>
                    <a:pt x="2290" y="5143"/>
                  </a:lnTo>
                  <a:lnTo>
                    <a:pt x="2236" y="5147"/>
                  </a:lnTo>
                  <a:lnTo>
                    <a:pt x="2181" y="5149"/>
                  </a:lnTo>
                  <a:lnTo>
                    <a:pt x="2126" y="5150"/>
                  </a:lnTo>
                  <a:lnTo>
                    <a:pt x="2071" y="5150"/>
                  </a:lnTo>
                  <a:lnTo>
                    <a:pt x="2017" y="5147"/>
                  </a:lnTo>
                  <a:lnTo>
                    <a:pt x="1962" y="5143"/>
                  </a:lnTo>
                  <a:lnTo>
                    <a:pt x="1909" y="5137"/>
                  </a:lnTo>
                  <a:lnTo>
                    <a:pt x="1855" y="5130"/>
                  </a:lnTo>
                  <a:lnTo>
                    <a:pt x="1802" y="5121"/>
                  </a:lnTo>
                  <a:lnTo>
                    <a:pt x="1749" y="5110"/>
                  </a:lnTo>
                  <a:lnTo>
                    <a:pt x="1697" y="5098"/>
                  </a:lnTo>
                  <a:lnTo>
                    <a:pt x="1645" y="5084"/>
                  </a:lnTo>
                  <a:lnTo>
                    <a:pt x="1594" y="5069"/>
                  </a:lnTo>
                  <a:lnTo>
                    <a:pt x="1493" y="5034"/>
                  </a:lnTo>
                  <a:lnTo>
                    <a:pt x="1394" y="4994"/>
                  </a:lnTo>
                  <a:lnTo>
                    <a:pt x="1298" y="4948"/>
                  </a:lnTo>
                  <a:lnTo>
                    <a:pt x="1203" y="4896"/>
                  </a:lnTo>
                  <a:lnTo>
                    <a:pt x="1112" y="4839"/>
                  </a:lnTo>
                  <a:lnTo>
                    <a:pt x="1023" y="4777"/>
                  </a:lnTo>
                  <a:lnTo>
                    <a:pt x="936" y="4710"/>
                  </a:lnTo>
                  <a:lnTo>
                    <a:pt x="853" y="4638"/>
                  </a:lnTo>
                  <a:lnTo>
                    <a:pt x="773" y="4561"/>
                  </a:lnTo>
                  <a:lnTo>
                    <a:pt x="696" y="4480"/>
                  </a:lnTo>
                  <a:lnTo>
                    <a:pt x="622" y="4395"/>
                  </a:lnTo>
                  <a:lnTo>
                    <a:pt x="552" y="4305"/>
                  </a:lnTo>
                  <a:lnTo>
                    <a:pt x="485" y="4212"/>
                  </a:lnTo>
                  <a:lnTo>
                    <a:pt x="422" y="4115"/>
                  </a:lnTo>
                  <a:lnTo>
                    <a:pt x="363" y="4014"/>
                  </a:lnTo>
                  <a:lnTo>
                    <a:pt x="308" y="3909"/>
                  </a:lnTo>
                  <a:lnTo>
                    <a:pt x="257" y="3801"/>
                  </a:lnTo>
                  <a:lnTo>
                    <a:pt x="210" y="3690"/>
                  </a:lnTo>
                  <a:lnTo>
                    <a:pt x="167" y="3576"/>
                  </a:lnTo>
                  <a:lnTo>
                    <a:pt x="129" y="3460"/>
                  </a:lnTo>
                  <a:lnTo>
                    <a:pt x="96" y="3340"/>
                  </a:lnTo>
                  <a:lnTo>
                    <a:pt x="67" y="3218"/>
                  </a:lnTo>
                  <a:lnTo>
                    <a:pt x="44" y="3094"/>
                  </a:lnTo>
                  <a:lnTo>
                    <a:pt x="25" y="2967"/>
                  </a:lnTo>
                  <a:lnTo>
                    <a:pt x="11" y="2838"/>
                  </a:lnTo>
                  <a:lnTo>
                    <a:pt x="3" y="2708"/>
                  </a:lnTo>
                  <a:lnTo>
                    <a:pt x="0" y="2575"/>
                  </a:lnTo>
                  <a:cubicBezTo>
                    <a:pt x="0" y="2566"/>
                    <a:pt x="5" y="2558"/>
                    <a:pt x="13" y="2553"/>
                  </a:cubicBezTo>
                  <a:cubicBezTo>
                    <a:pt x="21" y="2549"/>
                    <a:pt x="31" y="2549"/>
                    <a:pt x="39" y="2554"/>
                  </a:cubicBezTo>
                  <a:lnTo>
                    <a:pt x="40" y="2555"/>
                  </a:lnTo>
                  <a:close/>
                  <a:moveTo>
                    <a:pt x="11" y="2596"/>
                  </a:moveTo>
                  <a:lnTo>
                    <a:pt x="50" y="2574"/>
                  </a:lnTo>
                  <a:lnTo>
                    <a:pt x="53" y="2705"/>
                  </a:lnTo>
                  <a:lnTo>
                    <a:pt x="61" y="2833"/>
                  </a:lnTo>
                  <a:lnTo>
                    <a:pt x="74" y="2960"/>
                  </a:lnTo>
                  <a:lnTo>
                    <a:pt x="93" y="3084"/>
                  </a:lnTo>
                  <a:lnTo>
                    <a:pt x="116" y="3207"/>
                  </a:lnTo>
                  <a:lnTo>
                    <a:pt x="144" y="3327"/>
                  </a:lnTo>
                  <a:lnTo>
                    <a:pt x="177" y="3444"/>
                  </a:lnTo>
                  <a:lnTo>
                    <a:pt x="214" y="3559"/>
                  </a:lnTo>
                  <a:lnTo>
                    <a:pt x="256" y="3671"/>
                  </a:lnTo>
                  <a:lnTo>
                    <a:pt x="302" y="3780"/>
                  </a:lnTo>
                  <a:lnTo>
                    <a:pt x="352" y="3886"/>
                  </a:lnTo>
                  <a:lnTo>
                    <a:pt x="406" y="3988"/>
                  </a:lnTo>
                  <a:lnTo>
                    <a:pt x="464" y="4087"/>
                  </a:lnTo>
                  <a:lnTo>
                    <a:pt x="526" y="4183"/>
                  </a:lnTo>
                  <a:lnTo>
                    <a:pt x="591" y="4275"/>
                  </a:lnTo>
                  <a:lnTo>
                    <a:pt x="660" y="4362"/>
                  </a:lnTo>
                  <a:lnTo>
                    <a:pt x="732" y="4446"/>
                  </a:lnTo>
                  <a:lnTo>
                    <a:pt x="807" y="4525"/>
                  </a:lnTo>
                  <a:lnTo>
                    <a:pt x="886" y="4600"/>
                  </a:lnTo>
                  <a:lnTo>
                    <a:pt x="967" y="4670"/>
                  </a:lnTo>
                  <a:lnTo>
                    <a:pt x="1051" y="4736"/>
                  </a:lnTo>
                  <a:lnTo>
                    <a:pt x="1138" y="4796"/>
                  </a:lnTo>
                  <a:lnTo>
                    <a:pt x="1227" y="4852"/>
                  </a:lnTo>
                  <a:lnTo>
                    <a:pt x="1319" y="4902"/>
                  </a:lnTo>
                  <a:lnTo>
                    <a:pt x="1413" y="4948"/>
                  </a:lnTo>
                  <a:lnTo>
                    <a:pt x="1510" y="4987"/>
                  </a:lnTo>
                  <a:lnTo>
                    <a:pt x="1608" y="5021"/>
                  </a:lnTo>
                  <a:lnTo>
                    <a:pt x="1658" y="5036"/>
                  </a:lnTo>
                  <a:lnTo>
                    <a:pt x="1708" y="5049"/>
                  </a:lnTo>
                  <a:lnTo>
                    <a:pt x="1759" y="5061"/>
                  </a:lnTo>
                  <a:lnTo>
                    <a:pt x="1810" y="5071"/>
                  </a:lnTo>
                  <a:lnTo>
                    <a:pt x="1862" y="5080"/>
                  </a:lnTo>
                  <a:lnTo>
                    <a:pt x="1914" y="5087"/>
                  </a:lnTo>
                  <a:lnTo>
                    <a:pt x="1966" y="5093"/>
                  </a:lnTo>
                  <a:lnTo>
                    <a:pt x="2019" y="5097"/>
                  </a:lnTo>
                  <a:lnTo>
                    <a:pt x="2072" y="5100"/>
                  </a:lnTo>
                  <a:lnTo>
                    <a:pt x="2126" y="5100"/>
                  </a:lnTo>
                  <a:lnTo>
                    <a:pt x="2179" y="5099"/>
                  </a:lnTo>
                  <a:lnTo>
                    <a:pt x="2232" y="5097"/>
                  </a:lnTo>
                  <a:lnTo>
                    <a:pt x="2285" y="5093"/>
                  </a:lnTo>
                  <a:lnTo>
                    <a:pt x="2337" y="5087"/>
                  </a:lnTo>
                  <a:lnTo>
                    <a:pt x="2389" y="5080"/>
                  </a:lnTo>
                  <a:lnTo>
                    <a:pt x="2441" y="5071"/>
                  </a:lnTo>
                  <a:lnTo>
                    <a:pt x="2492" y="5061"/>
                  </a:lnTo>
                  <a:lnTo>
                    <a:pt x="2543" y="5050"/>
                  </a:lnTo>
                  <a:lnTo>
                    <a:pt x="2593" y="5036"/>
                  </a:lnTo>
                  <a:lnTo>
                    <a:pt x="2643" y="5022"/>
                  </a:lnTo>
                  <a:lnTo>
                    <a:pt x="2741" y="4988"/>
                  </a:lnTo>
                  <a:lnTo>
                    <a:pt x="2837" y="4948"/>
                  </a:lnTo>
                  <a:lnTo>
                    <a:pt x="2931" y="4903"/>
                  </a:lnTo>
                  <a:lnTo>
                    <a:pt x="3023" y="4853"/>
                  </a:lnTo>
                  <a:lnTo>
                    <a:pt x="3113" y="4797"/>
                  </a:lnTo>
                  <a:lnTo>
                    <a:pt x="3200" y="4736"/>
                  </a:lnTo>
                  <a:lnTo>
                    <a:pt x="3284" y="4671"/>
                  </a:lnTo>
                  <a:lnTo>
                    <a:pt x="3365" y="4601"/>
                  </a:lnTo>
                  <a:lnTo>
                    <a:pt x="3444" y="4526"/>
                  </a:lnTo>
                  <a:lnTo>
                    <a:pt x="3519" y="4447"/>
                  </a:lnTo>
                  <a:lnTo>
                    <a:pt x="3591" y="4363"/>
                  </a:lnTo>
                  <a:lnTo>
                    <a:pt x="3660" y="4275"/>
                  </a:lnTo>
                  <a:lnTo>
                    <a:pt x="3725" y="4184"/>
                  </a:lnTo>
                  <a:lnTo>
                    <a:pt x="3787" y="4089"/>
                  </a:lnTo>
                  <a:lnTo>
                    <a:pt x="3845" y="3990"/>
                  </a:lnTo>
                  <a:lnTo>
                    <a:pt x="3899" y="3887"/>
                  </a:lnTo>
                  <a:lnTo>
                    <a:pt x="3949" y="3781"/>
                  </a:lnTo>
                  <a:lnTo>
                    <a:pt x="3996" y="3672"/>
                  </a:lnTo>
                  <a:lnTo>
                    <a:pt x="4037" y="3560"/>
                  </a:lnTo>
                  <a:lnTo>
                    <a:pt x="4074" y="3446"/>
                  </a:lnTo>
                  <a:lnTo>
                    <a:pt x="4107" y="3328"/>
                  </a:lnTo>
                  <a:lnTo>
                    <a:pt x="4135" y="3208"/>
                  </a:lnTo>
                  <a:lnTo>
                    <a:pt x="4158" y="3086"/>
                  </a:lnTo>
                  <a:lnTo>
                    <a:pt x="4177" y="2961"/>
                  </a:lnTo>
                  <a:lnTo>
                    <a:pt x="4190" y="2835"/>
                  </a:lnTo>
                  <a:lnTo>
                    <a:pt x="4198" y="2706"/>
                  </a:lnTo>
                  <a:lnTo>
                    <a:pt x="4200" y="2575"/>
                  </a:lnTo>
                  <a:lnTo>
                    <a:pt x="4198" y="2445"/>
                  </a:lnTo>
                  <a:lnTo>
                    <a:pt x="4190" y="2317"/>
                  </a:lnTo>
                  <a:lnTo>
                    <a:pt x="4176" y="2190"/>
                  </a:lnTo>
                  <a:lnTo>
                    <a:pt x="4158" y="2066"/>
                  </a:lnTo>
                  <a:lnTo>
                    <a:pt x="4135" y="1943"/>
                  </a:lnTo>
                  <a:lnTo>
                    <a:pt x="4107" y="1823"/>
                  </a:lnTo>
                  <a:lnTo>
                    <a:pt x="4074" y="1706"/>
                  </a:lnTo>
                  <a:lnTo>
                    <a:pt x="4037" y="1591"/>
                  </a:lnTo>
                  <a:lnTo>
                    <a:pt x="3996" y="1479"/>
                  </a:lnTo>
                  <a:lnTo>
                    <a:pt x="3950" y="1370"/>
                  </a:lnTo>
                  <a:lnTo>
                    <a:pt x="3900" y="1265"/>
                  </a:lnTo>
                  <a:lnTo>
                    <a:pt x="3846" y="1162"/>
                  </a:lnTo>
                  <a:lnTo>
                    <a:pt x="3788" y="1063"/>
                  </a:lnTo>
                  <a:lnTo>
                    <a:pt x="3726" y="968"/>
                  </a:lnTo>
                  <a:lnTo>
                    <a:pt x="3661" y="876"/>
                  </a:lnTo>
                  <a:lnTo>
                    <a:pt x="3592" y="789"/>
                  </a:lnTo>
                  <a:lnTo>
                    <a:pt x="3520" y="705"/>
                  </a:lnTo>
                  <a:lnTo>
                    <a:pt x="3444" y="626"/>
                  </a:lnTo>
                  <a:lnTo>
                    <a:pt x="3366" y="551"/>
                  </a:lnTo>
                  <a:lnTo>
                    <a:pt x="3285" y="481"/>
                  </a:lnTo>
                  <a:lnTo>
                    <a:pt x="3201" y="415"/>
                  </a:lnTo>
                  <a:lnTo>
                    <a:pt x="3114" y="354"/>
                  </a:lnTo>
                  <a:lnTo>
                    <a:pt x="3024" y="299"/>
                  </a:lnTo>
                  <a:lnTo>
                    <a:pt x="2933" y="249"/>
                  </a:lnTo>
                  <a:lnTo>
                    <a:pt x="2838" y="203"/>
                  </a:lnTo>
                  <a:lnTo>
                    <a:pt x="2742" y="164"/>
                  </a:lnTo>
                  <a:lnTo>
                    <a:pt x="2644" y="130"/>
                  </a:lnTo>
                  <a:lnTo>
                    <a:pt x="2594" y="115"/>
                  </a:lnTo>
                  <a:lnTo>
                    <a:pt x="2544" y="102"/>
                  </a:lnTo>
                  <a:lnTo>
                    <a:pt x="2493" y="90"/>
                  </a:lnTo>
                  <a:lnTo>
                    <a:pt x="2441" y="80"/>
                  </a:lnTo>
                  <a:lnTo>
                    <a:pt x="2390" y="71"/>
                  </a:lnTo>
                  <a:lnTo>
                    <a:pt x="2338" y="64"/>
                  </a:lnTo>
                  <a:lnTo>
                    <a:pt x="2285" y="58"/>
                  </a:lnTo>
                  <a:lnTo>
                    <a:pt x="2233" y="54"/>
                  </a:lnTo>
                  <a:lnTo>
                    <a:pt x="2180" y="51"/>
                  </a:lnTo>
                  <a:lnTo>
                    <a:pt x="2126" y="50"/>
                  </a:lnTo>
                  <a:lnTo>
                    <a:pt x="2073" y="51"/>
                  </a:lnTo>
                  <a:lnTo>
                    <a:pt x="2020" y="54"/>
                  </a:lnTo>
                  <a:lnTo>
                    <a:pt x="1967" y="58"/>
                  </a:lnTo>
                  <a:lnTo>
                    <a:pt x="1915" y="63"/>
                  </a:lnTo>
                  <a:lnTo>
                    <a:pt x="1863" y="71"/>
                  </a:lnTo>
                  <a:lnTo>
                    <a:pt x="1811" y="79"/>
                  </a:lnTo>
                  <a:lnTo>
                    <a:pt x="1760" y="90"/>
                  </a:lnTo>
                  <a:lnTo>
                    <a:pt x="1709" y="101"/>
                  </a:lnTo>
                  <a:lnTo>
                    <a:pt x="1659" y="115"/>
                  </a:lnTo>
                  <a:lnTo>
                    <a:pt x="1609" y="129"/>
                  </a:lnTo>
                  <a:lnTo>
                    <a:pt x="1511" y="163"/>
                  </a:lnTo>
                  <a:lnTo>
                    <a:pt x="1415" y="203"/>
                  </a:lnTo>
                  <a:lnTo>
                    <a:pt x="1321" y="248"/>
                  </a:lnTo>
                  <a:lnTo>
                    <a:pt x="1229" y="298"/>
                  </a:lnTo>
                  <a:lnTo>
                    <a:pt x="1139" y="354"/>
                  </a:lnTo>
                  <a:lnTo>
                    <a:pt x="1052" y="414"/>
                  </a:lnTo>
                  <a:lnTo>
                    <a:pt x="968" y="480"/>
                  </a:lnTo>
                  <a:lnTo>
                    <a:pt x="887" y="550"/>
                  </a:lnTo>
                  <a:lnTo>
                    <a:pt x="808" y="625"/>
                  </a:lnTo>
                  <a:lnTo>
                    <a:pt x="733" y="704"/>
                  </a:lnTo>
                  <a:lnTo>
                    <a:pt x="661" y="788"/>
                  </a:lnTo>
                  <a:lnTo>
                    <a:pt x="592" y="875"/>
                  </a:lnTo>
                  <a:lnTo>
                    <a:pt x="526" y="967"/>
                  </a:lnTo>
                  <a:lnTo>
                    <a:pt x="465" y="1062"/>
                  </a:lnTo>
                  <a:lnTo>
                    <a:pt x="407" y="1161"/>
                  </a:lnTo>
                  <a:lnTo>
                    <a:pt x="353" y="1264"/>
                  </a:lnTo>
                  <a:lnTo>
                    <a:pt x="302" y="1370"/>
                  </a:lnTo>
                  <a:lnTo>
                    <a:pt x="256" y="1479"/>
                  </a:lnTo>
                  <a:lnTo>
                    <a:pt x="215" y="1591"/>
                  </a:lnTo>
                  <a:lnTo>
                    <a:pt x="178" y="1705"/>
                  </a:lnTo>
                  <a:lnTo>
                    <a:pt x="145" y="1823"/>
                  </a:lnTo>
                  <a:lnTo>
                    <a:pt x="117" y="1943"/>
                  </a:lnTo>
                  <a:lnTo>
                    <a:pt x="93" y="2065"/>
                  </a:lnTo>
                  <a:lnTo>
                    <a:pt x="75" y="2190"/>
                  </a:lnTo>
                  <a:lnTo>
                    <a:pt x="62" y="2316"/>
                  </a:lnTo>
                  <a:lnTo>
                    <a:pt x="54" y="2445"/>
                  </a:lnTo>
                  <a:lnTo>
                    <a:pt x="51" y="2576"/>
                  </a:lnTo>
                  <a:cubicBezTo>
                    <a:pt x="51" y="2585"/>
                    <a:pt x="46" y="2593"/>
                    <a:pt x="38" y="2598"/>
                  </a:cubicBezTo>
                  <a:cubicBezTo>
                    <a:pt x="29" y="2602"/>
                    <a:pt x="20" y="2601"/>
                    <a:pt x="12" y="2596"/>
                  </a:cubicBezTo>
                  <a:lnTo>
                    <a:pt x="11" y="2596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26" name="Freeform 102"/>
            <p:cNvSpPr>
              <a:spLocks noEditPoints="1"/>
            </p:cNvSpPr>
            <p:nvPr/>
          </p:nvSpPr>
          <p:spPr bwMode="auto">
            <a:xfrm>
              <a:off x="1960" y="1088"/>
              <a:ext cx="1346" cy="1669"/>
            </a:xfrm>
            <a:custGeom>
              <a:avLst/>
              <a:gdLst/>
              <a:ahLst/>
              <a:cxnLst>
                <a:cxn ang="0">
                  <a:pos x="71" y="6418"/>
                </a:cxn>
                <a:cxn ang="0">
                  <a:pos x="368" y="4971"/>
                </a:cxn>
                <a:cxn ang="0">
                  <a:pos x="1034" y="3344"/>
                </a:cxn>
                <a:cxn ang="0">
                  <a:pos x="2092" y="1852"/>
                </a:cxn>
                <a:cxn ang="0">
                  <a:pos x="3042" y="1007"/>
                </a:cxn>
                <a:cxn ang="0">
                  <a:pos x="4116" y="400"/>
                </a:cxn>
                <a:cxn ang="0">
                  <a:pos x="5292" y="61"/>
                </a:cxn>
                <a:cxn ang="0">
                  <a:pos x="6535" y="23"/>
                </a:cxn>
                <a:cxn ang="0">
                  <a:pos x="7732" y="289"/>
                </a:cxn>
                <a:cxn ang="0">
                  <a:pos x="8835" y="831"/>
                </a:cxn>
                <a:cxn ang="0">
                  <a:pos x="9819" y="1619"/>
                </a:cxn>
                <a:cxn ang="0">
                  <a:pos x="10753" y="2758"/>
                </a:cxn>
                <a:cxn ang="0">
                  <a:pos x="11659" y="4625"/>
                </a:cxn>
                <a:cxn ang="0">
                  <a:pos x="12011" y="6043"/>
                </a:cxn>
                <a:cxn ang="0">
                  <a:pos x="12133" y="7565"/>
                </a:cxn>
                <a:cxn ang="0">
                  <a:pos x="12012" y="9089"/>
                </a:cxn>
                <a:cxn ang="0">
                  <a:pos x="11660" y="10508"/>
                </a:cxn>
                <a:cxn ang="0">
                  <a:pos x="10755" y="12373"/>
                </a:cxn>
                <a:cxn ang="0">
                  <a:pos x="9820" y="13514"/>
                </a:cxn>
                <a:cxn ang="0">
                  <a:pos x="8836" y="14302"/>
                </a:cxn>
                <a:cxn ang="0">
                  <a:pos x="7734" y="14844"/>
                </a:cxn>
                <a:cxn ang="0">
                  <a:pos x="6537" y="15110"/>
                </a:cxn>
                <a:cxn ang="0">
                  <a:pos x="5295" y="15073"/>
                </a:cxn>
                <a:cxn ang="0">
                  <a:pos x="4119" y="14735"/>
                </a:cxn>
                <a:cxn ang="0">
                  <a:pos x="3044" y="14129"/>
                </a:cxn>
                <a:cxn ang="0">
                  <a:pos x="2093" y="13284"/>
                </a:cxn>
                <a:cxn ang="0">
                  <a:pos x="1035" y="11793"/>
                </a:cxn>
                <a:cxn ang="0">
                  <a:pos x="368" y="10165"/>
                </a:cxn>
                <a:cxn ang="0">
                  <a:pos x="70" y="8718"/>
                </a:cxn>
                <a:cxn ang="0">
                  <a:pos x="83" y="7502"/>
                </a:cxn>
                <a:cxn ang="0">
                  <a:pos x="181" y="8515"/>
                </a:cxn>
                <a:cxn ang="0">
                  <a:pos x="447" y="9954"/>
                </a:cxn>
                <a:cxn ang="0">
                  <a:pos x="996" y="11426"/>
                </a:cxn>
                <a:cxn ang="0">
                  <a:pos x="2084" y="13074"/>
                </a:cxn>
                <a:cxn ang="0">
                  <a:pos x="2997" y="13928"/>
                </a:cxn>
                <a:cxn ang="0">
                  <a:pos x="4032" y="14551"/>
                </a:cxn>
                <a:cxn ang="0">
                  <a:pos x="5166" y="14915"/>
                </a:cxn>
                <a:cxn ang="0">
                  <a:pos x="6371" y="14989"/>
                </a:cxn>
                <a:cxn ang="0">
                  <a:pos x="7546" y="14767"/>
                </a:cxn>
                <a:cxn ang="0">
                  <a:pos x="8634" y="14270"/>
                </a:cxn>
                <a:cxn ang="0">
                  <a:pos x="9612" y="13529"/>
                </a:cxn>
                <a:cxn ang="0">
                  <a:pos x="10455" y="12572"/>
                </a:cxn>
                <a:cxn ang="0">
                  <a:pos x="11476" y="10632"/>
                </a:cxn>
                <a:cxn ang="0">
                  <a:pos x="11849" y="9250"/>
                </a:cxn>
                <a:cxn ang="0">
                  <a:pos x="12000" y="7761"/>
                </a:cxn>
                <a:cxn ang="0">
                  <a:pos x="11908" y="6248"/>
                </a:cxn>
                <a:cxn ang="0">
                  <a:pos x="11588" y="4837"/>
                </a:cxn>
                <a:cxn ang="0">
                  <a:pos x="10820" y="3115"/>
                </a:cxn>
                <a:cxn ang="0">
                  <a:pos x="9838" y="1827"/>
                </a:cxn>
                <a:cxn ang="0">
                  <a:pos x="8892" y="1028"/>
                </a:cxn>
                <a:cxn ang="0">
                  <a:pos x="7829" y="467"/>
                </a:cxn>
                <a:cxn ang="0">
                  <a:pos x="6675" y="172"/>
                </a:cxn>
                <a:cxn ang="0">
                  <a:pos x="5464" y="171"/>
                </a:cxn>
                <a:cxn ang="0">
                  <a:pos x="4309" y="466"/>
                </a:cxn>
                <a:cxn ang="0">
                  <a:pos x="3246" y="1027"/>
                </a:cxn>
                <a:cxn ang="0">
                  <a:pos x="2300" y="1826"/>
                </a:cxn>
                <a:cxn ang="0">
                  <a:pos x="1318" y="3113"/>
                </a:cxn>
                <a:cxn ang="0">
                  <a:pos x="548" y="4837"/>
                </a:cxn>
                <a:cxn ang="0">
                  <a:pos x="228" y="6249"/>
                </a:cxn>
                <a:cxn ang="0">
                  <a:pos x="109" y="7620"/>
                </a:cxn>
              </a:cxnLst>
              <a:rect l="0" t="0" r="r" b="b"/>
              <a:pathLst>
                <a:path w="12133" h="15132">
                  <a:moveTo>
                    <a:pt x="85" y="7503"/>
                  </a:moveTo>
                  <a:lnTo>
                    <a:pt x="2" y="7567"/>
                  </a:lnTo>
                  <a:lnTo>
                    <a:pt x="4" y="7373"/>
                  </a:lnTo>
                  <a:lnTo>
                    <a:pt x="10" y="7179"/>
                  </a:lnTo>
                  <a:lnTo>
                    <a:pt x="19" y="6987"/>
                  </a:lnTo>
                  <a:lnTo>
                    <a:pt x="33" y="6796"/>
                  </a:lnTo>
                  <a:lnTo>
                    <a:pt x="50" y="6606"/>
                  </a:lnTo>
                  <a:lnTo>
                    <a:pt x="71" y="6418"/>
                  </a:lnTo>
                  <a:lnTo>
                    <a:pt x="96" y="6231"/>
                  </a:lnTo>
                  <a:lnTo>
                    <a:pt x="125" y="6046"/>
                  </a:lnTo>
                  <a:lnTo>
                    <a:pt x="156" y="5863"/>
                  </a:lnTo>
                  <a:lnTo>
                    <a:pt x="192" y="5680"/>
                  </a:lnTo>
                  <a:lnTo>
                    <a:pt x="231" y="5500"/>
                  </a:lnTo>
                  <a:lnTo>
                    <a:pt x="273" y="5322"/>
                  </a:lnTo>
                  <a:lnTo>
                    <a:pt x="319" y="5145"/>
                  </a:lnTo>
                  <a:lnTo>
                    <a:pt x="368" y="4971"/>
                  </a:lnTo>
                  <a:lnTo>
                    <a:pt x="421" y="4798"/>
                  </a:lnTo>
                  <a:lnTo>
                    <a:pt x="477" y="4627"/>
                  </a:lnTo>
                  <a:lnTo>
                    <a:pt x="536" y="4459"/>
                  </a:lnTo>
                  <a:lnTo>
                    <a:pt x="597" y="4293"/>
                  </a:lnTo>
                  <a:lnTo>
                    <a:pt x="663" y="4128"/>
                  </a:lnTo>
                  <a:lnTo>
                    <a:pt x="731" y="3967"/>
                  </a:lnTo>
                  <a:lnTo>
                    <a:pt x="876" y="3651"/>
                  </a:lnTo>
                  <a:lnTo>
                    <a:pt x="1034" y="3344"/>
                  </a:lnTo>
                  <a:lnTo>
                    <a:pt x="1203" y="3047"/>
                  </a:lnTo>
                  <a:lnTo>
                    <a:pt x="1382" y="2761"/>
                  </a:lnTo>
                  <a:lnTo>
                    <a:pt x="1572" y="2487"/>
                  </a:lnTo>
                  <a:lnTo>
                    <a:pt x="1672" y="2353"/>
                  </a:lnTo>
                  <a:lnTo>
                    <a:pt x="1773" y="2223"/>
                  </a:lnTo>
                  <a:lnTo>
                    <a:pt x="1877" y="2096"/>
                  </a:lnTo>
                  <a:lnTo>
                    <a:pt x="1983" y="1972"/>
                  </a:lnTo>
                  <a:lnTo>
                    <a:pt x="2092" y="1852"/>
                  </a:lnTo>
                  <a:lnTo>
                    <a:pt x="2203" y="1734"/>
                  </a:lnTo>
                  <a:lnTo>
                    <a:pt x="2317" y="1620"/>
                  </a:lnTo>
                  <a:lnTo>
                    <a:pt x="2432" y="1509"/>
                  </a:lnTo>
                  <a:lnTo>
                    <a:pt x="2550" y="1402"/>
                  </a:lnTo>
                  <a:lnTo>
                    <a:pt x="2670" y="1298"/>
                  </a:lnTo>
                  <a:lnTo>
                    <a:pt x="2792" y="1197"/>
                  </a:lnTo>
                  <a:lnTo>
                    <a:pt x="2916" y="1100"/>
                  </a:lnTo>
                  <a:lnTo>
                    <a:pt x="3042" y="1007"/>
                  </a:lnTo>
                  <a:lnTo>
                    <a:pt x="3170" y="918"/>
                  </a:lnTo>
                  <a:lnTo>
                    <a:pt x="3300" y="832"/>
                  </a:lnTo>
                  <a:lnTo>
                    <a:pt x="3432" y="750"/>
                  </a:lnTo>
                  <a:lnTo>
                    <a:pt x="3565" y="672"/>
                  </a:lnTo>
                  <a:lnTo>
                    <a:pt x="3700" y="598"/>
                  </a:lnTo>
                  <a:lnTo>
                    <a:pt x="3838" y="528"/>
                  </a:lnTo>
                  <a:lnTo>
                    <a:pt x="3976" y="462"/>
                  </a:lnTo>
                  <a:lnTo>
                    <a:pt x="4116" y="400"/>
                  </a:lnTo>
                  <a:lnTo>
                    <a:pt x="4259" y="343"/>
                  </a:lnTo>
                  <a:lnTo>
                    <a:pt x="4402" y="289"/>
                  </a:lnTo>
                  <a:lnTo>
                    <a:pt x="4547" y="240"/>
                  </a:lnTo>
                  <a:lnTo>
                    <a:pt x="4694" y="195"/>
                  </a:lnTo>
                  <a:lnTo>
                    <a:pt x="4842" y="155"/>
                  </a:lnTo>
                  <a:lnTo>
                    <a:pt x="4990" y="119"/>
                  </a:lnTo>
                  <a:lnTo>
                    <a:pt x="5141" y="88"/>
                  </a:lnTo>
                  <a:lnTo>
                    <a:pt x="5292" y="61"/>
                  </a:lnTo>
                  <a:lnTo>
                    <a:pt x="5445" y="39"/>
                  </a:lnTo>
                  <a:lnTo>
                    <a:pt x="5599" y="23"/>
                  </a:lnTo>
                  <a:lnTo>
                    <a:pt x="5754" y="10"/>
                  </a:lnTo>
                  <a:lnTo>
                    <a:pt x="5910" y="3"/>
                  </a:lnTo>
                  <a:lnTo>
                    <a:pt x="6067" y="0"/>
                  </a:lnTo>
                  <a:lnTo>
                    <a:pt x="6225" y="3"/>
                  </a:lnTo>
                  <a:lnTo>
                    <a:pt x="6380" y="11"/>
                  </a:lnTo>
                  <a:lnTo>
                    <a:pt x="6535" y="23"/>
                  </a:lnTo>
                  <a:lnTo>
                    <a:pt x="6689" y="40"/>
                  </a:lnTo>
                  <a:lnTo>
                    <a:pt x="6842" y="62"/>
                  </a:lnTo>
                  <a:lnTo>
                    <a:pt x="6993" y="88"/>
                  </a:lnTo>
                  <a:lnTo>
                    <a:pt x="7144" y="119"/>
                  </a:lnTo>
                  <a:lnTo>
                    <a:pt x="7293" y="155"/>
                  </a:lnTo>
                  <a:lnTo>
                    <a:pt x="7441" y="195"/>
                  </a:lnTo>
                  <a:lnTo>
                    <a:pt x="7587" y="240"/>
                  </a:lnTo>
                  <a:lnTo>
                    <a:pt x="7732" y="289"/>
                  </a:lnTo>
                  <a:lnTo>
                    <a:pt x="7876" y="342"/>
                  </a:lnTo>
                  <a:lnTo>
                    <a:pt x="8018" y="400"/>
                  </a:lnTo>
                  <a:lnTo>
                    <a:pt x="8158" y="461"/>
                  </a:lnTo>
                  <a:lnTo>
                    <a:pt x="8297" y="527"/>
                  </a:lnTo>
                  <a:lnTo>
                    <a:pt x="8434" y="598"/>
                  </a:lnTo>
                  <a:lnTo>
                    <a:pt x="8569" y="671"/>
                  </a:lnTo>
                  <a:lnTo>
                    <a:pt x="8703" y="749"/>
                  </a:lnTo>
                  <a:lnTo>
                    <a:pt x="8835" y="831"/>
                  </a:lnTo>
                  <a:lnTo>
                    <a:pt x="8965" y="917"/>
                  </a:lnTo>
                  <a:lnTo>
                    <a:pt x="9093" y="1006"/>
                  </a:lnTo>
                  <a:lnTo>
                    <a:pt x="9219" y="1100"/>
                  </a:lnTo>
                  <a:lnTo>
                    <a:pt x="9343" y="1196"/>
                  </a:lnTo>
                  <a:lnTo>
                    <a:pt x="9465" y="1297"/>
                  </a:lnTo>
                  <a:lnTo>
                    <a:pt x="9585" y="1401"/>
                  </a:lnTo>
                  <a:lnTo>
                    <a:pt x="9703" y="1508"/>
                  </a:lnTo>
                  <a:lnTo>
                    <a:pt x="9819" y="1619"/>
                  </a:lnTo>
                  <a:lnTo>
                    <a:pt x="9932" y="1733"/>
                  </a:lnTo>
                  <a:lnTo>
                    <a:pt x="10043" y="1851"/>
                  </a:lnTo>
                  <a:lnTo>
                    <a:pt x="10152" y="1971"/>
                  </a:lnTo>
                  <a:lnTo>
                    <a:pt x="10259" y="2095"/>
                  </a:lnTo>
                  <a:lnTo>
                    <a:pt x="10362" y="2222"/>
                  </a:lnTo>
                  <a:lnTo>
                    <a:pt x="10464" y="2351"/>
                  </a:lnTo>
                  <a:lnTo>
                    <a:pt x="10563" y="2485"/>
                  </a:lnTo>
                  <a:lnTo>
                    <a:pt x="10753" y="2758"/>
                  </a:lnTo>
                  <a:lnTo>
                    <a:pt x="10932" y="3045"/>
                  </a:lnTo>
                  <a:lnTo>
                    <a:pt x="11101" y="3341"/>
                  </a:lnTo>
                  <a:lnTo>
                    <a:pt x="11259" y="3648"/>
                  </a:lnTo>
                  <a:lnTo>
                    <a:pt x="11404" y="3964"/>
                  </a:lnTo>
                  <a:lnTo>
                    <a:pt x="11473" y="4126"/>
                  </a:lnTo>
                  <a:lnTo>
                    <a:pt x="11538" y="4291"/>
                  </a:lnTo>
                  <a:lnTo>
                    <a:pt x="11600" y="4457"/>
                  </a:lnTo>
                  <a:lnTo>
                    <a:pt x="11659" y="4625"/>
                  </a:lnTo>
                  <a:lnTo>
                    <a:pt x="11715" y="4796"/>
                  </a:lnTo>
                  <a:lnTo>
                    <a:pt x="11767" y="4969"/>
                  </a:lnTo>
                  <a:lnTo>
                    <a:pt x="11817" y="5143"/>
                  </a:lnTo>
                  <a:lnTo>
                    <a:pt x="11862" y="5319"/>
                  </a:lnTo>
                  <a:lnTo>
                    <a:pt x="11905" y="5497"/>
                  </a:lnTo>
                  <a:lnTo>
                    <a:pt x="11944" y="5678"/>
                  </a:lnTo>
                  <a:lnTo>
                    <a:pt x="11979" y="5860"/>
                  </a:lnTo>
                  <a:lnTo>
                    <a:pt x="12011" y="6043"/>
                  </a:lnTo>
                  <a:lnTo>
                    <a:pt x="12039" y="6228"/>
                  </a:lnTo>
                  <a:lnTo>
                    <a:pt x="12064" y="6415"/>
                  </a:lnTo>
                  <a:lnTo>
                    <a:pt x="12085" y="6603"/>
                  </a:lnTo>
                  <a:lnTo>
                    <a:pt x="12102" y="6793"/>
                  </a:lnTo>
                  <a:lnTo>
                    <a:pt x="12116" y="6984"/>
                  </a:lnTo>
                  <a:lnTo>
                    <a:pt x="12126" y="7176"/>
                  </a:lnTo>
                  <a:lnTo>
                    <a:pt x="12132" y="7370"/>
                  </a:lnTo>
                  <a:lnTo>
                    <a:pt x="12133" y="7565"/>
                  </a:lnTo>
                  <a:lnTo>
                    <a:pt x="12133" y="7761"/>
                  </a:lnTo>
                  <a:lnTo>
                    <a:pt x="12127" y="7956"/>
                  </a:lnTo>
                  <a:lnTo>
                    <a:pt x="12118" y="8148"/>
                  </a:lnTo>
                  <a:lnTo>
                    <a:pt x="12104" y="8339"/>
                  </a:lnTo>
                  <a:lnTo>
                    <a:pt x="12087" y="8528"/>
                  </a:lnTo>
                  <a:lnTo>
                    <a:pt x="12066" y="8717"/>
                  </a:lnTo>
                  <a:lnTo>
                    <a:pt x="12041" y="8904"/>
                  </a:lnTo>
                  <a:lnTo>
                    <a:pt x="12012" y="9089"/>
                  </a:lnTo>
                  <a:lnTo>
                    <a:pt x="11981" y="9272"/>
                  </a:lnTo>
                  <a:lnTo>
                    <a:pt x="11945" y="9455"/>
                  </a:lnTo>
                  <a:lnTo>
                    <a:pt x="11906" y="9635"/>
                  </a:lnTo>
                  <a:lnTo>
                    <a:pt x="11863" y="9813"/>
                  </a:lnTo>
                  <a:lnTo>
                    <a:pt x="11817" y="9990"/>
                  </a:lnTo>
                  <a:lnTo>
                    <a:pt x="11769" y="10164"/>
                  </a:lnTo>
                  <a:lnTo>
                    <a:pt x="11716" y="10337"/>
                  </a:lnTo>
                  <a:lnTo>
                    <a:pt x="11660" y="10508"/>
                  </a:lnTo>
                  <a:lnTo>
                    <a:pt x="11601" y="10676"/>
                  </a:lnTo>
                  <a:lnTo>
                    <a:pt x="11539" y="10842"/>
                  </a:lnTo>
                  <a:lnTo>
                    <a:pt x="11474" y="11007"/>
                  </a:lnTo>
                  <a:lnTo>
                    <a:pt x="11406" y="11168"/>
                  </a:lnTo>
                  <a:lnTo>
                    <a:pt x="11261" y="11484"/>
                  </a:lnTo>
                  <a:lnTo>
                    <a:pt x="11103" y="11791"/>
                  </a:lnTo>
                  <a:lnTo>
                    <a:pt x="10934" y="12087"/>
                  </a:lnTo>
                  <a:lnTo>
                    <a:pt x="10755" y="12373"/>
                  </a:lnTo>
                  <a:lnTo>
                    <a:pt x="10564" y="12648"/>
                  </a:lnTo>
                  <a:lnTo>
                    <a:pt x="10465" y="12782"/>
                  </a:lnTo>
                  <a:lnTo>
                    <a:pt x="10363" y="12912"/>
                  </a:lnTo>
                  <a:lnTo>
                    <a:pt x="10259" y="13038"/>
                  </a:lnTo>
                  <a:lnTo>
                    <a:pt x="10153" y="13162"/>
                  </a:lnTo>
                  <a:lnTo>
                    <a:pt x="10044" y="13283"/>
                  </a:lnTo>
                  <a:lnTo>
                    <a:pt x="9933" y="13400"/>
                  </a:lnTo>
                  <a:lnTo>
                    <a:pt x="9820" y="13514"/>
                  </a:lnTo>
                  <a:lnTo>
                    <a:pt x="9704" y="13625"/>
                  </a:lnTo>
                  <a:lnTo>
                    <a:pt x="9586" y="13733"/>
                  </a:lnTo>
                  <a:lnTo>
                    <a:pt x="9467" y="13836"/>
                  </a:lnTo>
                  <a:lnTo>
                    <a:pt x="9344" y="13937"/>
                  </a:lnTo>
                  <a:lnTo>
                    <a:pt x="9220" y="14034"/>
                  </a:lnTo>
                  <a:lnTo>
                    <a:pt x="9094" y="14127"/>
                  </a:lnTo>
                  <a:lnTo>
                    <a:pt x="8966" y="14216"/>
                  </a:lnTo>
                  <a:lnTo>
                    <a:pt x="8836" y="14302"/>
                  </a:lnTo>
                  <a:lnTo>
                    <a:pt x="8705" y="14384"/>
                  </a:lnTo>
                  <a:lnTo>
                    <a:pt x="8571" y="14462"/>
                  </a:lnTo>
                  <a:lnTo>
                    <a:pt x="8436" y="14536"/>
                  </a:lnTo>
                  <a:lnTo>
                    <a:pt x="8298" y="14606"/>
                  </a:lnTo>
                  <a:lnTo>
                    <a:pt x="8160" y="14672"/>
                  </a:lnTo>
                  <a:lnTo>
                    <a:pt x="8019" y="14733"/>
                  </a:lnTo>
                  <a:lnTo>
                    <a:pt x="7877" y="14791"/>
                  </a:lnTo>
                  <a:lnTo>
                    <a:pt x="7734" y="14844"/>
                  </a:lnTo>
                  <a:lnTo>
                    <a:pt x="7589" y="14893"/>
                  </a:lnTo>
                  <a:lnTo>
                    <a:pt x="7442" y="14938"/>
                  </a:lnTo>
                  <a:lnTo>
                    <a:pt x="7295" y="14978"/>
                  </a:lnTo>
                  <a:lnTo>
                    <a:pt x="7145" y="15014"/>
                  </a:lnTo>
                  <a:lnTo>
                    <a:pt x="6995" y="15045"/>
                  </a:lnTo>
                  <a:lnTo>
                    <a:pt x="6843" y="15071"/>
                  </a:lnTo>
                  <a:lnTo>
                    <a:pt x="6690" y="15093"/>
                  </a:lnTo>
                  <a:lnTo>
                    <a:pt x="6537" y="15110"/>
                  </a:lnTo>
                  <a:lnTo>
                    <a:pt x="6382" y="15122"/>
                  </a:lnTo>
                  <a:lnTo>
                    <a:pt x="6225" y="15130"/>
                  </a:lnTo>
                  <a:lnTo>
                    <a:pt x="6069" y="15132"/>
                  </a:lnTo>
                  <a:lnTo>
                    <a:pt x="5913" y="15132"/>
                  </a:lnTo>
                  <a:lnTo>
                    <a:pt x="5756" y="15124"/>
                  </a:lnTo>
                  <a:lnTo>
                    <a:pt x="5602" y="15112"/>
                  </a:lnTo>
                  <a:lnTo>
                    <a:pt x="5448" y="15095"/>
                  </a:lnTo>
                  <a:lnTo>
                    <a:pt x="5295" y="15073"/>
                  </a:lnTo>
                  <a:lnTo>
                    <a:pt x="5143" y="15047"/>
                  </a:lnTo>
                  <a:lnTo>
                    <a:pt x="4993" y="15016"/>
                  </a:lnTo>
                  <a:lnTo>
                    <a:pt x="4843" y="14980"/>
                  </a:lnTo>
                  <a:lnTo>
                    <a:pt x="4696" y="14940"/>
                  </a:lnTo>
                  <a:lnTo>
                    <a:pt x="4550" y="14895"/>
                  </a:lnTo>
                  <a:lnTo>
                    <a:pt x="4405" y="14846"/>
                  </a:lnTo>
                  <a:lnTo>
                    <a:pt x="4261" y="14793"/>
                  </a:lnTo>
                  <a:lnTo>
                    <a:pt x="4119" y="14735"/>
                  </a:lnTo>
                  <a:lnTo>
                    <a:pt x="3979" y="14673"/>
                  </a:lnTo>
                  <a:lnTo>
                    <a:pt x="3840" y="14607"/>
                  </a:lnTo>
                  <a:lnTo>
                    <a:pt x="3703" y="14537"/>
                  </a:lnTo>
                  <a:lnTo>
                    <a:pt x="3567" y="14464"/>
                  </a:lnTo>
                  <a:lnTo>
                    <a:pt x="3433" y="14386"/>
                  </a:lnTo>
                  <a:lnTo>
                    <a:pt x="3302" y="14304"/>
                  </a:lnTo>
                  <a:lnTo>
                    <a:pt x="3172" y="14218"/>
                  </a:lnTo>
                  <a:lnTo>
                    <a:pt x="3044" y="14129"/>
                  </a:lnTo>
                  <a:lnTo>
                    <a:pt x="2917" y="14035"/>
                  </a:lnTo>
                  <a:lnTo>
                    <a:pt x="2793" y="13939"/>
                  </a:lnTo>
                  <a:lnTo>
                    <a:pt x="2671" y="13838"/>
                  </a:lnTo>
                  <a:lnTo>
                    <a:pt x="2551" y="13734"/>
                  </a:lnTo>
                  <a:lnTo>
                    <a:pt x="2434" y="13627"/>
                  </a:lnTo>
                  <a:lnTo>
                    <a:pt x="2318" y="13516"/>
                  </a:lnTo>
                  <a:lnTo>
                    <a:pt x="2204" y="13402"/>
                  </a:lnTo>
                  <a:lnTo>
                    <a:pt x="2093" y="13284"/>
                  </a:lnTo>
                  <a:lnTo>
                    <a:pt x="1984" y="13164"/>
                  </a:lnTo>
                  <a:lnTo>
                    <a:pt x="1878" y="13040"/>
                  </a:lnTo>
                  <a:lnTo>
                    <a:pt x="1774" y="12913"/>
                  </a:lnTo>
                  <a:lnTo>
                    <a:pt x="1672" y="12783"/>
                  </a:lnTo>
                  <a:lnTo>
                    <a:pt x="1573" y="12650"/>
                  </a:lnTo>
                  <a:lnTo>
                    <a:pt x="1383" y="12376"/>
                  </a:lnTo>
                  <a:lnTo>
                    <a:pt x="1204" y="12090"/>
                  </a:lnTo>
                  <a:lnTo>
                    <a:pt x="1035" y="11793"/>
                  </a:lnTo>
                  <a:lnTo>
                    <a:pt x="877" y="11487"/>
                  </a:lnTo>
                  <a:lnTo>
                    <a:pt x="731" y="11170"/>
                  </a:lnTo>
                  <a:lnTo>
                    <a:pt x="663" y="11007"/>
                  </a:lnTo>
                  <a:lnTo>
                    <a:pt x="598" y="10844"/>
                  </a:lnTo>
                  <a:lnTo>
                    <a:pt x="535" y="10677"/>
                  </a:lnTo>
                  <a:lnTo>
                    <a:pt x="476" y="10509"/>
                  </a:lnTo>
                  <a:lnTo>
                    <a:pt x="420" y="10338"/>
                  </a:lnTo>
                  <a:lnTo>
                    <a:pt x="368" y="10165"/>
                  </a:lnTo>
                  <a:lnTo>
                    <a:pt x="318" y="9991"/>
                  </a:lnTo>
                  <a:lnTo>
                    <a:pt x="272" y="9814"/>
                  </a:lnTo>
                  <a:lnTo>
                    <a:pt x="230" y="9636"/>
                  </a:lnTo>
                  <a:lnTo>
                    <a:pt x="191" y="9456"/>
                  </a:lnTo>
                  <a:lnTo>
                    <a:pt x="156" y="9274"/>
                  </a:lnTo>
                  <a:lnTo>
                    <a:pt x="123" y="9090"/>
                  </a:lnTo>
                  <a:lnTo>
                    <a:pt x="95" y="8904"/>
                  </a:lnTo>
                  <a:lnTo>
                    <a:pt x="70" y="8718"/>
                  </a:lnTo>
                  <a:lnTo>
                    <a:pt x="49" y="8529"/>
                  </a:lnTo>
                  <a:lnTo>
                    <a:pt x="32" y="8340"/>
                  </a:lnTo>
                  <a:lnTo>
                    <a:pt x="18" y="8149"/>
                  </a:lnTo>
                  <a:lnTo>
                    <a:pt x="8" y="7956"/>
                  </a:lnTo>
                  <a:lnTo>
                    <a:pt x="2" y="7763"/>
                  </a:lnTo>
                  <a:lnTo>
                    <a:pt x="0" y="7568"/>
                  </a:lnTo>
                  <a:cubicBezTo>
                    <a:pt x="0" y="7547"/>
                    <a:pt x="9" y="7527"/>
                    <a:pt x="25" y="7515"/>
                  </a:cubicBezTo>
                  <a:cubicBezTo>
                    <a:pt x="41" y="7502"/>
                    <a:pt x="63" y="7497"/>
                    <a:pt x="83" y="7502"/>
                  </a:cubicBezTo>
                  <a:lnTo>
                    <a:pt x="85" y="7503"/>
                  </a:lnTo>
                  <a:close/>
                  <a:moveTo>
                    <a:pt x="50" y="7632"/>
                  </a:moveTo>
                  <a:lnTo>
                    <a:pt x="133" y="7566"/>
                  </a:lnTo>
                  <a:lnTo>
                    <a:pt x="135" y="7758"/>
                  </a:lnTo>
                  <a:lnTo>
                    <a:pt x="141" y="7949"/>
                  </a:lnTo>
                  <a:lnTo>
                    <a:pt x="151" y="8139"/>
                  </a:lnTo>
                  <a:lnTo>
                    <a:pt x="164" y="8328"/>
                  </a:lnTo>
                  <a:lnTo>
                    <a:pt x="181" y="8515"/>
                  </a:lnTo>
                  <a:lnTo>
                    <a:pt x="202" y="8700"/>
                  </a:lnTo>
                  <a:lnTo>
                    <a:pt x="227" y="8884"/>
                  </a:lnTo>
                  <a:lnTo>
                    <a:pt x="255" y="9067"/>
                  </a:lnTo>
                  <a:lnTo>
                    <a:pt x="286" y="9248"/>
                  </a:lnTo>
                  <a:lnTo>
                    <a:pt x="321" y="9427"/>
                  </a:lnTo>
                  <a:lnTo>
                    <a:pt x="360" y="9605"/>
                  </a:lnTo>
                  <a:lnTo>
                    <a:pt x="401" y="9781"/>
                  </a:lnTo>
                  <a:lnTo>
                    <a:pt x="447" y="9954"/>
                  </a:lnTo>
                  <a:lnTo>
                    <a:pt x="495" y="10127"/>
                  </a:lnTo>
                  <a:lnTo>
                    <a:pt x="547" y="10296"/>
                  </a:lnTo>
                  <a:lnTo>
                    <a:pt x="602" y="10464"/>
                  </a:lnTo>
                  <a:lnTo>
                    <a:pt x="660" y="10630"/>
                  </a:lnTo>
                  <a:lnTo>
                    <a:pt x="721" y="10794"/>
                  </a:lnTo>
                  <a:lnTo>
                    <a:pt x="785" y="10955"/>
                  </a:lnTo>
                  <a:lnTo>
                    <a:pt x="853" y="11114"/>
                  </a:lnTo>
                  <a:lnTo>
                    <a:pt x="996" y="11426"/>
                  </a:lnTo>
                  <a:lnTo>
                    <a:pt x="1150" y="11727"/>
                  </a:lnTo>
                  <a:lnTo>
                    <a:pt x="1316" y="12019"/>
                  </a:lnTo>
                  <a:lnTo>
                    <a:pt x="1493" y="12300"/>
                  </a:lnTo>
                  <a:lnTo>
                    <a:pt x="1680" y="12570"/>
                  </a:lnTo>
                  <a:lnTo>
                    <a:pt x="1777" y="12701"/>
                  </a:lnTo>
                  <a:lnTo>
                    <a:pt x="1877" y="12828"/>
                  </a:lnTo>
                  <a:lnTo>
                    <a:pt x="1979" y="12953"/>
                  </a:lnTo>
                  <a:lnTo>
                    <a:pt x="2084" y="13074"/>
                  </a:lnTo>
                  <a:lnTo>
                    <a:pt x="2190" y="13193"/>
                  </a:lnTo>
                  <a:lnTo>
                    <a:pt x="2299" y="13308"/>
                  </a:lnTo>
                  <a:lnTo>
                    <a:pt x="2410" y="13420"/>
                  </a:lnTo>
                  <a:lnTo>
                    <a:pt x="2523" y="13528"/>
                  </a:lnTo>
                  <a:lnTo>
                    <a:pt x="2639" y="13633"/>
                  </a:lnTo>
                  <a:lnTo>
                    <a:pt x="2756" y="13735"/>
                  </a:lnTo>
                  <a:lnTo>
                    <a:pt x="2875" y="13833"/>
                  </a:lnTo>
                  <a:lnTo>
                    <a:pt x="2997" y="13928"/>
                  </a:lnTo>
                  <a:lnTo>
                    <a:pt x="3120" y="14019"/>
                  </a:lnTo>
                  <a:lnTo>
                    <a:pt x="3245" y="14106"/>
                  </a:lnTo>
                  <a:lnTo>
                    <a:pt x="3372" y="14190"/>
                  </a:lnTo>
                  <a:lnTo>
                    <a:pt x="3501" y="14270"/>
                  </a:lnTo>
                  <a:lnTo>
                    <a:pt x="3631" y="14346"/>
                  </a:lnTo>
                  <a:lnTo>
                    <a:pt x="3763" y="14419"/>
                  </a:lnTo>
                  <a:lnTo>
                    <a:pt x="3897" y="14487"/>
                  </a:lnTo>
                  <a:lnTo>
                    <a:pt x="4032" y="14551"/>
                  </a:lnTo>
                  <a:lnTo>
                    <a:pt x="4169" y="14612"/>
                  </a:lnTo>
                  <a:lnTo>
                    <a:pt x="4307" y="14668"/>
                  </a:lnTo>
                  <a:lnTo>
                    <a:pt x="4447" y="14720"/>
                  </a:lnTo>
                  <a:lnTo>
                    <a:pt x="4588" y="14768"/>
                  </a:lnTo>
                  <a:lnTo>
                    <a:pt x="4731" y="14811"/>
                  </a:lnTo>
                  <a:lnTo>
                    <a:pt x="4875" y="14850"/>
                  </a:lnTo>
                  <a:lnTo>
                    <a:pt x="5020" y="14885"/>
                  </a:lnTo>
                  <a:lnTo>
                    <a:pt x="5166" y="14915"/>
                  </a:lnTo>
                  <a:lnTo>
                    <a:pt x="5314" y="14941"/>
                  </a:lnTo>
                  <a:lnTo>
                    <a:pt x="5462" y="14963"/>
                  </a:lnTo>
                  <a:lnTo>
                    <a:pt x="5612" y="14979"/>
                  </a:lnTo>
                  <a:lnTo>
                    <a:pt x="5763" y="14991"/>
                  </a:lnTo>
                  <a:lnTo>
                    <a:pt x="5914" y="14998"/>
                  </a:lnTo>
                  <a:lnTo>
                    <a:pt x="6066" y="14999"/>
                  </a:lnTo>
                  <a:lnTo>
                    <a:pt x="6219" y="14996"/>
                  </a:lnTo>
                  <a:lnTo>
                    <a:pt x="6371" y="14989"/>
                  </a:lnTo>
                  <a:lnTo>
                    <a:pt x="6522" y="14978"/>
                  </a:lnTo>
                  <a:lnTo>
                    <a:pt x="6672" y="14961"/>
                  </a:lnTo>
                  <a:lnTo>
                    <a:pt x="6821" y="14940"/>
                  </a:lnTo>
                  <a:lnTo>
                    <a:pt x="6968" y="14914"/>
                  </a:lnTo>
                  <a:lnTo>
                    <a:pt x="7115" y="14884"/>
                  </a:lnTo>
                  <a:lnTo>
                    <a:pt x="7259" y="14850"/>
                  </a:lnTo>
                  <a:lnTo>
                    <a:pt x="7404" y="14810"/>
                  </a:lnTo>
                  <a:lnTo>
                    <a:pt x="7546" y="14767"/>
                  </a:lnTo>
                  <a:lnTo>
                    <a:pt x="7687" y="14720"/>
                  </a:lnTo>
                  <a:lnTo>
                    <a:pt x="7827" y="14667"/>
                  </a:lnTo>
                  <a:lnTo>
                    <a:pt x="7966" y="14611"/>
                  </a:lnTo>
                  <a:lnTo>
                    <a:pt x="8102" y="14551"/>
                  </a:lnTo>
                  <a:lnTo>
                    <a:pt x="8238" y="14487"/>
                  </a:lnTo>
                  <a:lnTo>
                    <a:pt x="8371" y="14419"/>
                  </a:lnTo>
                  <a:lnTo>
                    <a:pt x="8504" y="14346"/>
                  </a:lnTo>
                  <a:lnTo>
                    <a:pt x="8634" y="14270"/>
                  </a:lnTo>
                  <a:lnTo>
                    <a:pt x="8763" y="14191"/>
                  </a:lnTo>
                  <a:lnTo>
                    <a:pt x="8890" y="14107"/>
                  </a:lnTo>
                  <a:lnTo>
                    <a:pt x="9015" y="14019"/>
                  </a:lnTo>
                  <a:lnTo>
                    <a:pt x="9138" y="13928"/>
                  </a:lnTo>
                  <a:lnTo>
                    <a:pt x="9260" y="13834"/>
                  </a:lnTo>
                  <a:lnTo>
                    <a:pt x="9379" y="13736"/>
                  </a:lnTo>
                  <a:lnTo>
                    <a:pt x="9496" y="13634"/>
                  </a:lnTo>
                  <a:lnTo>
                    <a:pt x="9612" y="13529"/>
                  </a:lnTo>
                  <a:lnTo>
                    <a:pt x="9725" y="13420"/>
                  </a:lnTo>
                  <a:lnTo>
                    <a:pt x="9836" y="13309"/>
                  </a:lnTo>
                  <a:lnTo>
                    <a:pt x="9945" y="13193"/>
                  </a:lnTo>
                  <a:lnTo>
                    <a:pt x="10052" y="13076"/>
                  </a:lnTo>
                  <a:lnTo>
                    <a:pt x="10156" y="12954"/>
                  </a:lnTo>
                  <a:lnTo>
                    <a:pt x="10258" y="12829"/>
                  </a:lnTo>
                  <a:lnTo>
                    <a:pt x="10358" y="12702"/>
                  </a:lnTo>
                  <a:lnTo>
                    <a:pt x="10455" y="12572"/>
                  </a:lnTo>
                  <a:lnTo>
                    <a:pt x="10642" y="12303"/>
                  </a:lnTo>
                  <a:lnTo>
                    <a:pt x="10818" y="12022"/>
                  </a:lnTo>
                  <a:lnTo>
                    <a:pt x="10984" y="11730"/>
                  </a:lnTo>
                  <a:lnTo>
                    <a:pt x="11139" y="11429"/>
                  </a:lnTo>
                  <a:lnTo>
                    <a:pt x="11283" y="11117"/>
                  </a:lnTo>
                  <a:lnTo>
                    <a:pt x="11350" y="10957"/>
                  </a:lnTo>
                  <a:lnTo>
                    <a:pt x="11414" y="10796"/>
                  </a:lnTo>
                  <a:lnTo>
                    <a:pt x="11476" y="10632"/>
                  </a:lnTo>
                  <a:lnTo>
                    <a:pt x="11534" y="10466"/>
                  </a:lnTo>
                  <a:lnTo>
                    <a:pt x="11589" y="10298"/>
                  </a:lnTo>
                  <a:lnTo>
                    <a:pt x="11640" y="10128"/>
                  </a:lnTo>
                  <a:lnTo>
                    <a:pt x="11688" y="9956"/>
                  </a:lnTo>
                  <a:lnTo>
                    <a:pt x="11734" y="9782"/>
                  </a:lnTo>
                  <a:lnTo>
                    <a:pt x="11776" y="9606"/>
                  </a:lnTo>
                  <a:lnTo>
                    <a:pt x="11814" y="9429"/>
                  </a:lnTo>
                  <a:lnTo>
                    <a:pt x="11849" y="9250"/>
                  </a:lnTo>
                  <a:lnTo>
                    <a:pt x="11881" y="9069"/>
                  </a:lnTo>
                  <a:lnTo>
                    <a:pt x="11909" y="8886"/>
                  </a:lnTo>
                  <a:lnTo>
                    <a:pt x="11933" y="8702"/>
                  </a:lnTo>
                  <a:lnTo>
                    <a:pt x="11954" y="8516"/>
                  </a:lnTo>
                  <a:lnTo>
                    <a:pt x="11971" y="8330"/>
                  </a:lnTo>
                  <a:lnTo>
                    <a:pt x="11984" y="8141"/>
                  </a:lnTo>
                  <a:lnTo>
                    <a:pt x="11994" y="7951"/>
                  </a:lnTo>
                  <a:lnTo>
                    <a:pt x="12000" y="7761"/>
                  </a:lnTo>
                  <a:lnTo>
                    <a:pt x="12000" y="7566"/>
                  </a:lnTo>
                  <a:lnTo>
                    <a:pt x="11998" y="7374"/>
                  </a:lnTo>
                  <a:lnTo>
                    <a:pt x="11992" y="7183"/>
                  </a:lnTo>
                  <a:lnTo>
                    <a:pt x="11983" y="6993"/>
                  </a:lnTo>
                  <a:lnTo>
                    <a:pt x="11970" y="6805"/>
                  </a:lnTo>
                  <a:lnTo>
                    <a:pt x="11953" y="6618"/>
                  </a:lnTo>
                  <a:lnTo>
                    <a:pt x="11932" y="6433"/>
                  </a:lnTo>
                  <a:lnTo>
                    <a:pt x="11908" y="6248"/>
                  </a:lnTo>
                  <a:lnTo>
                    <a:pt x="11880" y="6066"/>
                  </a:lnTo>
                  <a:lnTo>
                    <a:pt x="11848" y="5885"/>
                  </a:lnTo>
                  <a:lnTo>
                    <a:pt x="11813" y="5706"/>
                  </a:lnTo>
                  <a:lnTo>
                    <a:pt x="11775" y="5529"/>
                  </a:lnTo>
                  <a:lnTo>
                    <a:pt x="11733" y="5353"/>
                  </a:lnTo>
                  <a:lnTo>
                    <a:pt x="11688" y="5179"/>
                  </a:lnTo>
                  <a:lnTo>
                    <a:pt x="11640" y="5007"/>
                  </a:lnTo>
                  <a:lnTo>
                    <a:pt x="11588" y="4837"/>
                  </a:lnTo>
                  <a:lnTo>
                    <a:pt x="11533" y="4669"/>
                  </a:lnTo>
                  <a:lnTo>
                    <a:pt x="11475" y="4503"/>
                  </a:lnTo>
                  <a:lnTo>
                    <a:pt x="11414" y="4340"/>
                  </a:lnTo>
                  <a:lnTo>
                    <a:pt x="11350" y="4178"/>
                  </a:lnTo>
                  <a:lnTo>
                    <a:pt x="11283" y="4020"/>
                  </a:lnTo>
                  <a:lnTo>
                    <a:pt x="11140" y="3708"/>
                  </a:lnTo>
                  <a:lnTo>
                    <a:pt x="10986" y="3407"/>
                  </a:lnTo>
                  <a:lnTo>
                    <a:pt x="10820" y="3115"/>
                  </a:lnTo>
                  <a:lnTo>
                    <a:pt x="10643" y="2834"/>
                  </a:lnTo>
                  <a:lnTo>
                    <a:pt x="10456" y="2564"/>
                  </a:lnTo>
                  <a:lnTo>
                    <a:pt x="10359" y="2434"/>
                  </a:lnTo>
                  <a:lnTo>
                    <a:pt x="10259" y="2306"/>
                  </a:lnTo>
                  <a:lnTo>
                    <a:pt x="10157" y="2182"/>
                  </a:lnTo>
                  <a:lnTo>
                    <a:pt x="10053" y="2060"/>
                  </a:lnTo>
                  <a:lnTo>
                    <a:pt x="9946" y="1942"/>
                  </a:lnTo>
                  <a:lnTo>
                    <a:pt x="9838" y="1827"/>
                  </a:lnTo>
                  <a:lnTo>
                    <a:pt x="9726" y="1715"/>
                  </a:lnTo>
                  <a:lnTo>
                    <a:pt x="9613" y="1607"/>
                  </a:lnTo>
                  <a:lnTo>
                    <a:pt x="9498" y="1501"/>
                  </a:lnTo>
                  <a:lnTo>
                    <a:pt x="9381" y="1400"/>
                  </a:lnTo>
                  <a:lnTo>
                    <a:pt x="9262" y="1302"/>
                  </a:lnTo>
                  <a:lnTo>
                    <a:pt x="9140" y="1207"/>
                  </a:lnTo>
                  <a:lnTo>
                    <a:pt x="9017" y="1116"/>
                  </a:lnTo>
                  <a:lnTo>
                    <a:pt x="8892" y="1028"/>
                  </a:lnTo>
                  <a:lnTo>
                    <a:pt x="8765" y="945"/>
                  </a:lnTo>
                  <a:lnTo>
                    <a:pt x="8636" y="865"/>
                  </a:lnTo>
                  <a:lnTo>
                    <a:pt x="8505" y="788"/>
                  </a:lnTo>
                  <a:lnTo>
                    <a:pt x="8374" y="716"/>
                  </a:lnTo>
                  <a:lnTo>
                    <a:pt x="8240" y="648"/>
                  </a:lnTo>
                  <a:lnTo>
                    <a:pt x="8105" y="583"/>
                  </a:lnTo>
                  <a:lnTo>
                    <a:pt x="7968" y="523"/>
                  </a:lnTo>
                  <a:lnTo>
                    <a:pt x="7829" y="467"/>
                  </a:lnTo>
                  <a:lnTo>
                    <a:pt x="7690" y="415"/>
                  </a:lnTo>
                  <a:lnTo>
                    <a:pt x="7549" y="367"/>
                  </a:lnTo>
                  <a:lnTo>
                    <a:pt x="7406" y="324"/>
                  </a:lnTo>
                  <a:lnTo>
                    <a:pt x="7262" y="285"/>
                  </a:lnTo>
                  <a:lnTo>
                    <a:pt x="7117" y="250"/>
                  </a:lnTo>
                  <a:lnTo>
                    <a:pt x="6971" y="220"/>
                  </a:lnTo>
                  <a:lnTo>
                    <a:pt x="6823" y="194"/>
                  </a:lnTo>
                  <a:lnTo>
                    <a:pt x="6675" y="172"/>
                  </a:lnTo>
                  <a:lnTo>
                    <a:pt x="6525" y="156"/>
                  </a:lnTo>
                  <a:lnTo>
                    <a:pt x="6374" y="144"/>
                  </a:lnTo>
                  <a:lnTo>
                    <a:pt x="6222" y="137"/>
                  </a:lnTo>
                  <a:lnTo>
                    <a:pt x="6069" y="134"/>
                  </a:lnTo>
                  <a:lnTo>
                    <a:pt x="5916" y="136"/>
                  </a:lnTo>
                  <a:lnTo>
                    <a:pt x="5764" y="143"/>
                  </a:lnTo>
                  <a:lnTo>
                    <a:pt x="5613" y="155"/>
                  </a:lnTo>
                  <a:lnTo>
                    <a:pt x="5464" y="171"/>
                  </a:lnTo>
                  <a:lnTo>
                    <a:pt x="5315" y="193"/>
                  </a:lnTo>
                  <a:lnTo>
                    <a:pt x="5167" y="219"/>
                  </a:lnTo>
                  <a:lnTo>
                    <a:pt x="5022" y="249"/>
                  </a:lnTo>
                  <a:lnTo>
                    <a:pt x="4876" y="284"/>
                  </a:lnTo>
                  <a:lnTo>
                    <a:pt x="4732" y="323"/>
                  </a:lnTo>
                  <a:lnTo>
                    <a:pt x="4590" y="366"/>
                  </a:lnTo>
                  <a:lnTo>
                    <a:pt x="4449" y="414"/>
                  </a:lnTo>
                  <a:lnTo>
                    <a:pt x="4309" y="466"/>
                  </a:lnTo>
                  <a:lnTo>
                    <a:pt x="4171" y="522"/>
                  </a:lnTo>
                  <a:lnTo>
                    <a:pt x="4034" y="583"/>
                  </a:lnTo>
                  <a:lnTo>
                    <a:pt x="3898" y="647"/>
                  </a:lnTo>
                  <a:lnTo>
                    <a:pt x="3765" y="715"/>
                  </a:lnTo>
                  <a:lnTo>
                    <a:pt x="3633" y="788"/>
                  </a:lnTo>
                  <a:lnTo>
                    <a:pt x="3502" y="864"/>
                  </a:lnTo>
                  <a:lnTo>
                    <a:pt x="3373" y="944"/>
                  </a:lnTo>
                  <a:lnTo>
                    <a:pt x="3246" y="1027"/>
                  </a:lnTo>
                  <a:lnTo>
                    <a:pt x="3121" y="1115"/>
                  </a:lnTo>
                  <a:lnTo>
                    <a:pt x="2998" y="1205"/>
                  </a:lnTo>
                  <a:lnTo>
                    <a:pt x="2877" y="1300"/>
                  </a:lnTo>
                  <a:lnTo>
                    <a:pt x="2757" y="1399"/>
                  </a:lnTo>
                  <a:lnTo>
                    <a:pt x="2640" y="1500"/>
                  </a:lnTo>
                  <a:lnTo>
                    <a:pt x="2525" y="1606"/>
                  </a:lnTo>
                  <a:lnTo>
                    <a:pt x="2411" y="1714"/>
                  </a:lnTo>
                  <a:lnTo>
                    <a:pt x="2300" y="1826"/>
                  </a:lnTo>
                  <a:lnTo>
                    <a:pt x="2191" y="1941"/>
                  </a:lnTo>
                  <a:lnTo>
                    <a:pt x="2084" y="2059"/>
                  </a:lnTo>
                  <a:lnTo>
                    <a:pt x="1980" y="2181"/>
                  </a:lnTo>
                  <a:lnTo>
                    <a:pt x="1878" y="2305"/>
                  </a:lnTo>
                  <a:lnTo>
                    <a:pt x="1778" y="2433"/>
                  </a:lnTo>
                  <a:lnTo>
                    <a:pt x="1682" y="2562"/>
                  </a:lnTo>
                  <a:lnTo>
                    <a:pt x="1495" y="2832"/>
                  </a:lnTo>
                  <a:lnTo>
                    <a:pt x="1318" y="3113"/>
                  </a:lnTo>
                  <a:lnTo>
                    <a:pt x="1152" y="3404"/>
                  </a:lnTo>
                  <a:lnTo>
                    <a:pt x="998" y="3706"/>
                  </a:lnTo>
                  <a:lnTo>
                    <a:pt x="854" y="4018"/>
                  </a:lnTo>
                  <a:lnTo>
                    <a:pt x="787" y="4178"/>
                  </a:lnTo>
                  <a:lnTo>
                    <a:pt x="722" y="4339"/>
                  </a:lnTo>
                  <a:lnTo>
                    <a:pt x="661" y="4503"/>
                  </a:lnTo>
                  <a:lnTo>
                    <a:pt x="603" y="4669"/>
                  </a:lnTo>
                  <a:lnTo>
                    <a:pt x="548" y="4837"/>
                  </a:lnTo>
                  <a:lnTo>
                    <a:pt x="497" y="5007"/>
                  </a:lnTo>
                  <a:lnTo>
                    <a:pt x="448" y="5179"/>
                  </a:lnTo>
                  <a:lnTo>
                    <a:pt x="403" y="5353"/>
                  </a:lnTo>
                  <a:lnTo>
                    <a:pt x="361" y="5529"/>
                  </a:lnTo>
                  <a:lnTo>
                    <a:pt x="323" y="5706"/>
                  </a:lnTo>
                  <a:lnTo>
                    <a:pt x="288" y="5885"/>
                  </a:lnTo>
                  <a:lnTo>
                    <a:pt x="256" y="6066"/>
                  </a:lnTo>
                  <a:lnTo>
                    <a:pt x="228" y="6249"/>
                  </a:lnTo>
                  <a:lnTo>
                    <a:pt x="204" y="6433"/>
                  </a:lnTo>
                  <a:lnTo>
                    <a:pt x="183" y="6618"/>
                  </a:lnTo>
                  <a:lnTo>
                    <a:pt x="166" y="6805"/>
                  </a:lnTo>
                  <a:lnTo>
                    <a:pt x="153" y="6994"/>
                  </a:lnTo>
                  <a:lnTo>
                    <a:pt x="143" y="7184"/>
                  </a:lnTo>
                  <a:lnTo>
                    <a:pt x="137" y="7375"/>
                  </a:lnTo>
                  <a:lnTo>
                    <a:pt x="135" y="7568"/>
                  </a:lnTo>
                  <a:cubicBezTo>
                    <a:pt x="135" y="7589"/>
                    <a:pt x="125" y="7608"/>
                    <a:pt x="109" y="7620"/>
                  </a:cubicBezTo>
                  <a:cubicBezTo>
                    <a:pt x="93" y="7633"/>
                    <a:pt x="72" y="7637"/>
                    <a:pt x="52" y="7632"/>
                  </a:cubicBezTo>
                  <a:lnTo>
                    <a:pt x="50" y="7632"/>
                  </a:lnTo>
                  <a:close/>
                </a:path>
              </a:pathLst>
            </a:custGeom>
            <a:solidFill>
              <a:srgbClr val="808080"/>
            </a:solidFill>
            <a:ln w="0" cap="flat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27" name="Freeform 103"/>
            <p:cNvSpPr>
              <a:spLocks noEditPoints="1"/>
            </p:cNvSpPr>
            <p:nvPr/>
          </p:nvSpPr>
          <p:spPr bwMode="auto">
            <a:xfrm>
              <a:off x="2094" y="1095"/>
              <a:ext cx="78" cy="201"/>
            </a:xfrm>
            <a:custGeom>
              <a:avLst/>
              <a:gdLst/>
              <a:ahLst/>
              <a:cxnLst>
                <a:cxn ang="0">
                  <a:pos x="68" y="201"/>
                </a:cxn>
                <a:cxn ang="0">
                  <a:pos x="13" y="37"/>
                </a:cxn>
                <a:cxn ang="0">
                  <a:pos x="24" y="34"/>
                </a:cxn>
                <a:cxn ang="0">
                  <a:pos x="78" y="197"/>
                </a:cxn>
                <a:cxn ang="0">
                  <a:pos x="68" y="201"/>
                </a:cxn>
                <a:cxn ang="0">
                  <a:pos x="0" y="49"/>
                </a:cxn>
                <a:cxn ang="0">
                  <a:pos x="7" y="0"/>
                </a:cxn>
                <a:cxn ang="0">
                  <a:pos x="42" y="35"/>
                </a:cxn>
                <a:cxn ang="0">
                  <a:pos x="0" y="49"/>
                </a:cxn>
              </a:cxnLst>
              <a:rect l="0" t="0" r="r" b="b"/>
              <a:pathLst>
                <a:path w="78" h="201">
                  <a:moveTo>
                    <a:pt x="68" y="201"/>
                  </a:moveTo>
                  <a:lnTo>
                    <a:pt x="13" y="37"/>
                  </a:lnTo>
                  <a:lnTo>
                    <a:pt x="24" y="34"/>
                  </a:lnTo>
                  <a:lnTo>
                    <a:pt x="78" y="197"/>
                  </a:lnTo>
                  <a:lnTo>
                    <a:pt x="68" y="201"/>
                  </a:lnTo>
                  <a:close/>
                  <a:moveTo>
                    <a:pt x="0" y="49"/>
                  </a:moveTo>
                  <a:lnTo>
                    <a:pt x="7" y="0"/>
                  </a:lnTo>
                  <a:lnTo>
                    <a:pt x="42" y="3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28" name="Freeform 104"/>
            <p:cNvSpPr>
              <a:spLocks noEditPoints="1"/>
            </p:cNvSpPr>
            <p:nvPr/>
          </p:nvSpPr>
          <p:spPr bwMode="auto">
            <a:xfrm>
              <a:off x="3095" y="1029"/>
              <a:ext cx="270" cy="269"/>
            </a:xfrm>
            <a:custGeom>
              <a:avLst/>
              <a:gdLst/>
              <a:ahLst/>
              <a:cxnLst>
                <a:cxn ang="0">
                  <a:pos x="8" y="269"/>
                </a:cxn>
                <a:cxn ang="0">
                  <a:pos x="248" y="30"/>
                </a:cxn>
                <a:cxn ang="0">
                  <a:pos x="240" y="22"/>
                </a:cxn>
                <a:cxn ang="0">
                  <a:pos x="0" y="261"/>
                </a:cxn>
                <a:cxn ang="0">
                  <a:pos x="8" y="269"/>
                </a:cxn>
                <a:cxn ang="0">
                  <a:pos x="254" y="47"/>
                </a:cxn>
                <a:cxn ang="0">
                  <a:pos x="270" y="0"/>
                </a:cxn>
                <a:cxn ang="0">
                  <a:pos x="223" y="16"/>
                </a:cxn>
                <a:cxn ang="0">
                  <a:pos x="254" y="47"/>
                </a:cxn>
              </a:cxnLst>
              <a:rect l="0" t="0" r="r" b="b"/>
              <a:pathLst>
                <a:path w="270" h="269">
                  <a:moveTo>
                    <a:pt x="8" y="269"/>
                  </a:moveTo>
                  <a:lnTo>
                    <a:pt x="248" y="30"/>
                  </a:lnTo>
                  <a:lnTo>
                    <a:pt x="240" y="22"/>
                  </a:lnTo>
                  <a:lnTo>
                    <a:pt x="0" y="261"/>
                  </a:lnTo>
                  <a:lnTo>
                    <a:pt x="8" y="269"/>
                  </a:lnTo>
                  <a:close/>
                  <a:moveTo>
                    <a:pt x="254" y="47"/>
                  </a:moveTo>
                  <a:lnTo>
                    <a:pt x="270" y="0"/>
                  </a:lnTo>
                  <a:lnTo>
                    <a:pt x="223" y="16"/>
                  </a:lnTo>
                  <a:lnTo>
                    <a:pt x="254" y="4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29" name="Freeform 105"/>
            <p:cNvSpPr>
              <a:spLocks noEditPoints="1"/>
            </p:cNvSpPr>
            <p:nvPr/>
          </p:nvSpPr>
          <p:spPr bwMode="auto">
            <a:xfrm>
              <a:off x="3298" y="1933"/>
              <a:ext cx="266" cy="45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230" y="28"/>
                </a:cxn>
                <a:cxn ang="0">
                  <a:pos x="230" y="17"/>
                </a:cxn>
                <a:cxn ang="0">
                  <a:pos x="0" y="17"/>
                </a:cxn>
                <a:cxn ang="0">
                  <a:pos x="0" y="28"/>
                </a:cxn>
                <a:cxn ang="0">
                  <a:pos x="222" y="45"/>
                </a:cxn>
                <a:cxn ang="0">
                  <a:pos x="266" y="22"/>
                </a:cxn>
                <a:cxn ang="0">
                  <a:pos x="222" y="0"/>
                </a:cxn>
                <a:cxn ang="0">
                  <a:pos x="222" y="45"/>
                </a:cxn>
              </a:cxnLst>
              <a:rect l="0" t="0" r="r" b="b"/>
              <a:pathLst>
                <a:path w="266" h="45">
                  <a:moveTo>
                    <a:pt x="0" y="28"/>
                  </a:moveTo>
                  <a:lnTo>
                    <a:pt x="230" y="28"/>
                  </a:lnTo>
                  <a:lnTo>
                    <a:pt x="230" y="17"/>
                  </a:lnTo>
                  <a:lnTo>
                    <a:pt x="0" y="17"/>
                  </a:lnTo>
                  <a:lnTo>
                    <a:pt x="0" y="28"/>
                  </a:lnTo>
                  <a:close/>
                  <a:moveTo>
                    <a:pt x="222" y="45"/>
                  </a:moveTo>
                  <a:lnTo>
                    <a:pt x="266" y="22"/>
                  </a:lnTo>
                  <a:lnTo>
                    <a:pt x="222" y="0"/>
                  </a:lnTo>
                  <a:lnTo>
                    <a:pt x="222" y="4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30" name="Freeform 106"/>
            <p:cNvSpPr>
              <a:spLocks noEditPoints="1"/>
            </p:cNvSpPr>
            <p:nvPr/>
          </p:nvSpPr>
          <p:spPr bwMode="auto">
            <a:xfrm>
              <a:off x="1701" y="2000"/>
              <a:ext cx="267" cy="44"/>
            </a:xfrm>
            <a:custGeom>
              <a:avLst/>
              <a:gdLst/>
              <a:ahLst/>
              <a:cxnLst>
                <a:cxn ang="0">
                  <a:pos x="267" y="27"/>
                </a:cxn>
                <a:cxn ang="0">
                  <a:pos x="37" y="27"/>
                </a:cxn>
                <a:cxn ang="0">
                  <a:pos x="37" y="16"/>
                </a:cxn>
                <a:cxn ang="0">
                  <a:pos x="267" y="16"/>
                </a:cxn>
                <a:cxn ang="0">
                  <a:pos x="267" y="27"/>
                </a:cxn>
                <a:cxn ang="0">
                  <a:pos x="45" y="44"/>
                </a:cxn>
                <a:cxn ang="0">
                  <a:pos x="0" y="22"/>
                </a:cxn>
                <a:cxn ang="0">
                  <a:pos x="45" y="0"/>
                </a:cxn>
                <a:cxn ang="0">
                  <a:pos x="45" y="44"/>
                </a:cxn>
              </a:cxnLst>
              <a:rect l="0" t="0" r="r" b="b"/>
              <a:pathLst>
                <a:path w="267" h="44">
                  <a:moveTo>
                    <a:pt x="267" y="27"/>
                  </a:moveTo>
                  <a:lnTo>
                    <a:pt x="37" y="27"/>
                  </a:lnTo>
                  <a:lnTo>
                    <a:pt x="37" y="16"/>
                  </a:lnTo>
                  <a:lnTo>
                    <a:pt x="267" y="16"/>
                  </a:lnTo>
                  <a:lnTo>
                    <a:pt x="267" y="27"/>
                  </a:lnTo>
                  <a:close/>
                  <a:moveTo>
                    <a:pt x="45" y="44"/>
                  </a:moveTo>
                  <a:lnTo>
                    <a:pt x="0" y="22"/>
                  </a:lnTo>
                  <a:lnTo>
                    <a:pt x="45" y="0"/>
                  </a:lnTo>
                  <a:lnTo>
                    <a:pt x="45" y="4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31" name="Freeform 107"/>
            <p:cNvSpPr>
              <a:spLocks noEditPoints="1"/>
            </p:cNvSpPr>
            <p:nvPr/>
          </p:nvSpPr>
          <p:spPr bwMode="auto">
            <a:xfrm>
              <a:off x="1768" y="2548"/>
              <a:ext cx="404" cy="532"/>
            </a:xfrm>
            <a:custGeom>
              <a:avLst/>
              <a:gdLst/>
              <a:ahLst/>
              <a:cxnLst>
                <a:cxn ang="0">
                  <a:pos x="395" y="0"/>
                </a:cxn>
                <a:cxn ang="0">
                  <a:pos x="18" y="500"/>
                </a:cxn>
                <a:cxn ang="0">
                  <a:pos x="27" y="506"/>
                </a:cxn>
                <a:cxn ang="0">
                  <a:pos x="404" y="6"/>
                </a:cxn>
                <a:cxn ang="0">
                  <a:pos x="395" y="0"/>
                </a:cxn>
                <a:cxn ang="0">
                  <a:pos x="9" y="484"/>
                </a:cxn>
                <a:cxn ang="0">
                  <a:pos x="0" y="532"/>
                </a:cxn>
                <a:cxn ang="0">
                  <a:pos x="44" y="510"/>
                </a:cxn>
                <a:cxn ang="0">
                  <a:pos x="9" y="484"/>
                </a:cxn>
              </a:cxnLst>
              <a:rect l="0" t="0" r="r" b="b"/>
              <a:pathLst>
                <a:path w="404" h="532">
                  <a:moveTo>
                    <a:pt x="395" y="0"/>
                  </a:moveTo>
                  <a:lnTo>
                    <a:pt x="18" y="500"/>
                  </a:lnTo>
                  <a:lnTo>
                    <a:pt x="27" y="506"/>
                  </a:lnTo>
                  <a:lnTo>
                    <a:pt x="404" y="6"/>
                  </a:lnTo>
                  <a:lnTo>
                    <a:pt x="395" y="0"/>
                  </a:lnTo>
                  <a:close/>
                  <a:moveTo>
                    <a:pt x="9" y="484"/>
                  </a:moveTo>
                  <a:lnTo>
                    <a:pt x="0" y="532"/>
                  </a:lnTo>
                  <a:lnTo>
                    <a:pt x="44" y="510"/>
                  </a:lnTo>
                  <a:lnTo>
                    <a:pt x="9" y="48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32" name="Freeform 108"/>
            <p:cNvSpPr>
              <a:spLocks noEditPoints="1"/>
            </p:cNvSpPr>
            <p:nvPr/>
          </p:nvSpPr>
          <p:spPr bwMode="auto">
            <a:xfrm>
              <a:off x="2761" y="2747"/>
              <a:ext cx="142" cy="33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30" y="297"/>
                </a:cxn>
                <a:cxn ang="0">
                  <a:pos x="119" y="301"/>
                </a:cxn>
                <a:cxn ang="0">
                  <a:pos x="0" y="5"/>
                </a:cxn>
                <a:cxn ang="0">
                  <a:pos x="10" y="0"/>
                </a:cxn>
                <a:cxn ang="0">
                  <a:pos x="142" y="284"/>
                </a:cxn>
                <a:cxn ang="0">
                  <a:pos x="138" y="333"/>
                </a:cxn>
                <a:cxn ang="0">
                  <a:pos x="101" y="301"/>
                </a:cxn>
                <a:cxn ang="0">
                  <a:pos x="142" y="284"/>
                </a:cxn>
              </a:cxnLst>
              <a:rect l="0" t="0" r="r" b="b"/>
              <a:pathLst>
                <a:path w="142" h="333">
                  <a:moveTo>
                    <a:pt x="10" y="0"/>
                  </a:moveTo>
                  <a:lnTo>
                    <a:pt x="130" y="297"/>
                  </a:lnTo>
                  <a:lnTo>
                    <a:pt x="119" y="301"/>
                  </a:lnTo>
                  <a:lnTo>
                    <a:pt x="0" y="5"/>
                  </a:lnTo>
                  <a:lnTo>
                    <a:pt x="10" y="0"/>
                  </a:lnTo>
                  <a:close/>
                  <a:moveTo>
                    <a:pt x="142" y="284"/>
                  </a:moveTo>
                  <a:lnTo>
                    <a:pt x="138" y="333"/>
                  </a:lnTo>
                  <a:lnTo>
                    <a:pt x="101" y="301"/>
                  </a:lnTo>
                  <a:lnTo>
                    <a:pt x="142" y="28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33" name="Freeform 109"/>
            <p:cNvSpPr>
              <a:spLocks noEditPoints="1"/>
            </p:cNvSpPr>
            <p:nvPr/>
          </p:nvSpPr>
          <p:spPr bwMode="auto">
            <a:xfrm>
              <a:off x="3228" y="2481"/>
              <a:ext cx="470" cy="40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45" y="373"/>
                </a:cxn>
                <a:cxn ang="0">
                  <a:pos x="438" y="381"/>
                </a:cxn>
                <a:cxn ang="0">
                  <a:pos x="0" y="8"/>
                </a:cxn>
                <a:cxn ang="0">
                  <a:pos x="7" y="0"/>
                </a:cxn>
                <a:cxn ang="0">
                  <a:pos x="450" y="355"/>
                </a:cxn>
                <a:cxn ang="0">
                  <a:pos x="470" y="401"/>
                </a:cxn>
                <a:cxn ang="0">
                  <a:pos x="421" y="389"/>
                </a:cxn>
                <a:cxn ang="0">
                  <a:pos x="450" y="355"/>
                </a:cxn>
              </a:cxnLst>
              <a:rect l="0" t="0" r="r" b="b"/>
              <a:pathLst>
                <a:path w="470" h="401">
                  <a:moveTo>
                    <a:pt x="7" y="0"/>
                  </a:moveTo>
                  <a:lnTo>
                    <a:pt x="445" y="373"/>
                  </a:lnTo>
                  <a:lnTo>
                    <a:pt x="438" y="381"/>
                  </a:lnTo>
                  <a:lnTo>
                    <a:pt x="0" y="8"/>
                  </a:lnTo>
                  <a:lnTo>
                    <a:pt x="7" y="0"/>
                  </a:lnTo>
                  <a:close/>
                  <a:moveTo>
                    <a:pt x="450" y="355"/>
                  </a:moveTo>
                  <a:lnTo>
                    <a:pt x="470" y="401"/>
                  </a:lnTo>
                  <a:lnTo>
                    <a:pt x="421" y="389"/>
                  </a:lnTo>
                  <a:lnTo>
                    <a:pt x="450" y="35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33400"/>
            <a:ext cx="59436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58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kstvak 1026"/>
          <p:cNvSpPr txBox="1"/>
          <p:nvPr/>
        </p:nvSpPr>
        <p:spPr>
          <a:xfrm>
            <a:off x="395536" y="476672"/>
            <a:ext cx="1296144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nl-NL" dirty="0"/>
              <a:t>Keuze maken voor een opleiding</a:t>
            </a:r>
          </a:p>
        </p:txBody>
      </p:sp>
      <p:grpSp>
        <p:nvGrpSpPr>
          <p:cNvPr id="1028" name="Group 4"/>
          <p:cNvGrpSpPr>
            <a:grpSpLocks noChangeAspect="1"/>
          </p:cNvGrpSpPr>
          <p:nvPr/>
        </p:nvGrpSpPr>
        <p:grpSpPr bwMode="auto">
          <a:xfrm>
            <a:off x="1214438" y="-785813"/>
            <a:ext cx="6243637" cy="7461251"/>
            <a:chOff x="765" y="-495"/>
            <a:chExt cx="3933" cy="4700"/>
          </a:xfrm>
        </p:grpSpPr>
        <p:sp>
          <p:nvSpPr>
            <p:cNvPr id="2" name="AutoShape 3"/>
            <p:cNvSpPr>
              <a:spLocks noChangeAspect="1" noChangeArrowheads="1" noTextEdit="1"/>
            </p:cNvSpPr>
            <p:nvPr/>
          </p:nvSpPr>
          <p:spPr bwMode="auto">
            <a:xfrm>
              <a:off x="765" y="-495"/>
              <a:ext cx="3933" cy="4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2026" y="-492"/>
              <a:ext cx="1563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Keuze maken voor een opleiding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3533" y="-492"/>
              <a:ext cx="75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1103" y="-375"/>
              <a:ext cx="63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1103" y="-282"/>
              <a:ext cx="63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1103" y="-189"/>
              <a:ext cx="63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1103" y="-96"/>
              <a:ext cx="63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103" y="-3"/>
              <a:ext cx="63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1103" y="90"/>
              <a:ext cx="63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1103" y="183"/>
              <a:ext cx="63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1103" y="276"/>
              <a:ext cx="63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>
              <a:off x="1103" y="366"/>
              <a:ext cx="66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1103" y="459"/>
              <a:ext cx="66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1103" y="552"/>
              <a:ext cx="66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1103" y="648"/>
              <a:ext cx="63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3" name="Rectangle 19"/>
            <p:cNvSpPr>
              <a:spLocks noChangeArrowheads="1"/>
            </p:cNvSpPr>
            <p:nvPr/>
          </p:nvSpPr>
          <p:spPr bwMode="auto">
            <a:xfrm>
              <a:off x="2033" y="1162"/>
              <a:ext cx="1198" cy="15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44" name="Rectangle 20"/>
            <p:cNvSpPr>
              <a:spLocks noChangeArrowheads="1"/>
            </p:cNvSpPr>
            <p:nvPr/>
          </p:nvSpPr>
          <p:spPr bwMode="auto">
            <a:xfrm>
              <a:off x="2087" y="1188"/>
              <a:ext cx="92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45" name="Picture 2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87" y="1430"/>
              <a:ext cx="1090" cy="1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6" name="Rectangle 22"/>
            <p:cNvSpPr>
              <a:spLocks noChangeArrowheads="1"/>
            </p:cNvSpPr>
            <p:nvPr/>
          </p:nvSpPr>
          <p:spPr bwMode="auto">
            <a:xfrm>
              <a:off x="3177" y="2544"/>
              <a:ext cx="65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7" name="Rectangle 23"/>
            <p:cNvSpPr>
              <a:spLocks noChangeArrowheads="1"/>
            </p:cNvSpPr>
            <p:nvPr/>
          </p:nvSpPr>
          <p:spPr bwMode="auto">
            <a:xfrm>
              <a:off x="1551" y="359"/>
              <a:ext cx="705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Invloed omgeving</a:t>
              </a:r>
              <a:endPara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" name="Rectangle 24"/>
            <p:cNvSpPr>
              <a:spLocks noChangeArrowheads="1"/>
            </p:cNvSpPr>
            <p:nvPr/>
          </p:nvSpPr>
          <p:spPr bwMode="auto">
            <a:xfrm>
              <a:off x="2152" y="359"/>
              <a:ext cx="66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9" name="Rectangle 25"/>
            <p:cNvSpPr>
              <a:spLocks noChangeArrowheads="1"/>
            </p:cNvSpPr>
            <p:nvPr/>
          </p:nvSpPr>
          <p:spPr bwMode="auto">
            <a:xfrm>
              <a:off x="1551" y="441"/>
              <a:ext cx="600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50" name="Rectangle 26"/>
            <p:cNvSpPr>
              <a:spLocks noChangeArrowheads="1"/>
            </p:cNvSpPr>
            <p:nvPr/>
          </p:nvSpPr>
          <p:spPr bwMode="auto">
            <a:xfrm>
              <a:off x="1498" y="472"/>
              <a:ext cx="836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Wat is de invloed van </a:t>
              </a:r>
              <a:endPara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1" name="Rectangle 27"/>
            <p:cNvSpPr>
              <a:spLocks noChangeArrowheads="1"/>
            </p:cNvSpPr>
            <p:nvPr/>
          </p:nvSpPr>
          <p:spPr bwMode="auto">
            <a:xfrm>
              <a:off x="1644" y="584"/>
              <a:ext cx="517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mijn ouders,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2" name="Rectangle 28"/>
            <p:cNvSpPr>
              <a:spLocks noChangeArrowheads="1"/>
            </p:cNvSpPr>
            <p:nvPr/>
          </p:nvSpPr>
          <p:spPr bwMode="auto">
            <a:xfrm>
              <a:off x="1539" y="698"/>
              <a:ext cx="406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vrienden,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3" name="Rectangle 29"/>
            <p:cNvSpPr>
              <a:spLocks noChangeArrowheads="1"/>
            </p:cNvSpPr>
            <p:nvPr/>
          </p:nvSpPr>
          <p:spPr bwMode="auto">
            <a:xfrm>
              <a:off x="1870" y="698"/>
              <a:ext cx="65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4" name="Rectangle 30"/>
            <p:cNvSpPr>
              <a:spLocks noChangeArrowheads="1"/>
            </p:cNvSpPr>
            <p:nvPr/>
          </p:nvSpPr>
          <p:spPr bwMode="auto">
            <a:xfrm>
              <a:off x="1889" y="698"/>
              <a:ext cx="304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decaan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5" name="Rectangle 31"/>
            <p:cNvSpPr>
              <a:spLocks noChangeArrowheads="1"/>
            </p:cNvSpPr>
            <p:nvPr/>
          </p:nvSpPr>
          <p:spPr bwMode="auto">
            <a:xfrm>
              <a:off x="2127" y="698"/>
              <a:ext cx="85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6" name="Rectangle 32"/>
            <p:cNvSpPr>
              <a:spLocks noChangeArrowheads="1"/>
            </p:cNvSpPr>
            <p:nvPr/>
          </p:nvSpPr>
          <p:spPr bwMode="auto">
            <a:xfrm>
              <a:off x="2164" y="698"/>
              <a:ext cx="65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7" name="Rectangle 33"/>
            <p:cNvSpPr>
              <a:spLocks noChangeArrowheads="1"/>
            </p:cNvSpPr>
            <p:nvPr/>
          </p:nvSpPr>
          <p:spPr bwMode="auto">
            <a:xfrm>
              <a:off x="1611" y="812"/>
              <a:ext cx="569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Wie helpt mij?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8" name="Rectangle 34"/>
            <p:cNvSpPr>
              <a:spLocks noChangeArrowheads="1"/>
            </p:cNvSpPr>
            <p:nvPr/>
          </p:nvSpPr>
          <p:spPr bwMode="auto">
            <a:xfrm>
              <a:off x="2092" y="812"/>
              <a:ext cx="67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9" name="Rectangle 35"/>
            <p:cNvSpPr>
              <a:spLocks noChangeArrowheads="1"/>
            </p:cNvSpPr>
            <p:nvPr/>
          </p:nvSpPr>
          <p:spPr bwMode="auto">
            <a:xfrm>
              <a:off x="3486" y="303"/>
              <a:ext cx="510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Capaciteiten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0" name="Rectangle 36"/>
            <p:cNvSpPr>
              <a:spLocks noChangeArrowheads="1"/>
            </p:cNvSpPr>
            <p:nvPr/>
          </p:nvSpPr>
          <p:spPr bwMode="auto">
            <a:xfrm>
              <a:off x="3909" y="303"/>
              <a:ext cx="67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ectangle 37"/>
            <p:cNvSpPr>
              <a:spLocks noChangeArrowheads="1"/>
            </p:cNvSpPr>
            <p:nvPr/>
          </p:nvSpPr>
          <p:spPr bwMode="auto">
            <a:xfrm>
              <a:off x="3486" y="387"/>
              <a:ext cx="423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62" name="Rectangle 38"/>
            <p:cNvSpPr>
              <a:spLocks noChangeArrowheads="1"/>
            </p:cNvSpPr>
            <p:nvPr/>
          </p:nvSpPr>
          <p:spPr bwMode="auto">
            <a:xfrm>
              <a:off x="3504" y="417"/>
              <a:ext cx="466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Wat kan ik?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3" name="Rectangle 39"/>
            <p:cNvSpPr>
              <a:spLocks noChangeArrowheads="1"/>
            </p:cNvSpPr>
            <p:nvPr/>
          </p:nvSpPr>
          <p:spPr bwMode="auto">
            <a:xfrm>
              <a:off x="3892" y="417"/>
              <a:ext cx="64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4" name="Rectangle 40"/>
            <p:cNvSpPr>
              <a:spLocks noChangeArrowheads="1"/>
            </p:cNvSpPr>
            <p:nvPr/>
          </p:nvSpPr>
          <p:spPr bwMode="auto">
            <a:xfrm>
              <a:off x="3407" y="532"/>
              <a:ext cx="677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Basis? Kader? TL?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5" name="Rectangle 41"/>
            <p:cNvSpPr>
              <a:spLocks noChangeArrowheads="1"/>
            </p:cNvSpPr>
            <p:nvPr/>
          </p:nvSpPr>
          <p:spPr bwMode="auto">
            <a:xfrm>
              <a:off x="3989" y="532"/>
              <a:ext cx="65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6" name="Rectangle 42"/>
            <p:cNvSpPr>
              <a:spLocks noChangeArrowheads="1"/>
            </p:cNvSpPr>
            <p:nvPr/>
          </p:nvSpPr>
          <p:spPr bwMode="auto">
            <a:xfrm>
              <a:off x="3566" y="646"/>
              <a:ext cx="333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Gezakt?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7" name="Rectangle 43"/>
            <p:cNvSpPr>
              <a:spLocks noChangeArrowheads="1"/>
            </p:cNvSpPr>
            <p:nvPr/>
          </p:nvSpPr>
          <p:spPr bwMode="auto">
            <a:xfrm>
              <a:off x="3830" y="646"/>
              <a:ext cx="65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8" name="Rectangle 44"/>
            <p:cNvSpPr>
              <a:spLocks noChangeArrowheads="1"/>
            </p:cNvSpPr>
            <p:nvPr/>
          </p:nvSpPr>
          <p:spPr bwMode="auto">
            <a:xfrm>
              <a:off x="1026" y="3230"/>
              <a:ext cx="802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Opleiding en beroep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9" name="Rectangle 45"/>
            <p:cNvSpPr>
              <a:spLocks noChangeArrowheads="1"/>
            </p:cNvSpPr>
            <p:nvPr/>
          </p:nvSpPr>
          <p:spPr bwMode="auto">
            <a:xfrm>
              <a:off x="1714" y="3230"/>
              <a:ext cx="67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0" name="Rectangle 46"/>
            <p:cNvSpPr>
              <a:spLocks noChangeArrowheads="1"/>
            </p:cNvSpPr>
            <p:nvPr/>
          </p:nvSpPr>
          <p:spPr bwMode="auto">
            <a:xfrm>
              <a:off x="1025" y="3313"/>
              <a:ext cx="689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71" name="Rectangle 47"/>
            <p:cNvSpPr>
              <a:spLocks noChangeArrowheads="1"/>
            </p:cNvSpPr>
            <p:nvPr/>
          </p:nvSpPr>
          <p:spPr bwMode="auto">
            <a:xfrm>
              <a:off x="1109" y="3344"/>
              <a:ext cx="848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Welke opleidingen en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2" name="Rectangle 48"/>
            <p:cNvSpPr>
              <a:spLocks noChangeArrowheads="1"/>
            </p:cNvSpPr>
            <p:nvPr/>
          </p:nvSpPr>
          <p:spPr bwMode="auto">
            <a:xfrm>
              <a:off x="1082" y="3458"/>
              <a:ext cx="908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beroepen zijn er? Waar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3" name="Rectangle 49"/>
            <p:cNvSpPr>
              <a:spLocks noChangeArrowheads="1"/>
            </p:cNvSpPr>
            <p:nvPr/>
          </p:nvSpPr>
          <p:spPr bwMode="auto">
            <a:xfrm>
              <a:off x="1160" y="3570"/>
              <a:ext cx="718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vind ik informatie?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4" name="Rectangle 50"/>
            <p:cNvSpPr>
              <a:spLocks noChangeArrowheads="1"/>
            </p:cNvSpPr>
            <p:nvPr/>
          </p:nvSpPr>
          <p:spPr bwMode="auto">
            <a:xfrm>
              <a:off x="1778" y="3570"/>
              <a:ext cx="65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5" name="Rectangle 51"/>
            <p:cNvSpPr>
              <a:spLocks noChangeArrowheads="1"/>
            </p:cNvSpPr>
            <p:nvPr/>
          </p:nvSpPr>
          <p:spPr bwMode="auto">
            <a:xfrm>
              <a:off x="1249" y="3683"/>
              <a:ext cx="525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Open dagen?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6" name="Rectangle 52"/>
            <p:cNvSpPr>
              <a:spLocks noChangeArrowheads="1"/>
            </p:cNvSpPr>
            <p:nvPr/>
          </p:nvSpPr>
          <p:spPr bwMode="auto">
            <a:xfrm>
              <a:off x="1689" y="3683"/>
              <a:ext cx="64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7" name="Rectangle 53"/>
            <p:cNvSpPr>
              <a:spLocks noChangeArrowheads="1"/>
            </p:cNvSpPr>
            <p:nvPr/>
          </p:nvSpPr>
          <p:spPr bwMode="auto">
            <a:xfrm>
              <a:off x="1026" y="3797"/>
              <a:ext cx="65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8" name="Rectangle 54"/>
            <p:cNvSpPr>
              <a:spLocks noChangeArrowheads="1"/>
            </p:cNvSpPr>
            <p:nvPr/>
          </p:nvSpPr>
          <p:spPr bwMode="auto">
            <a:xfrm>
              <a:off x="3971" y="2911"/>
              <a:ext cx="621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Persoonlijkheid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9" name="Rectangle 55"/>
            <p:cNvSpPr>
              <a:spLocks noChangeArrowheads="1"/>
            </p:cNvSpPr>
            <p:nvPr/>
          </p:nvSpPr>
          <p:spPr bwMode="auto">
            <a:xfrm>
              <a:off x="4495" y="2911"/>
              <a:ext cx="66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0" name="Rectangle 56"/>
            <p:cNvSpPr>
              <a:spLocks noChangeArrowheads="1"/>
            </p:cNvSpPr>
            <p:nvPr/>
          </p:nvSpPr>
          <p:spPr bwMode="auto">
            <a:xfrm>
              <a:off x="3970" y="2993"/>
              <a:ext cx="524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81" name="Rectangle 57"/>
            <p:cNvSpPr>
              <a:spLocks noChangeArrowheads="1"/>
            </p:cNvSpPr>
            <p:nvPr/>
          </p:nvSpPr>
          <p:spPr bwMode="auto">
            <a:xfrm>
              <a:off x="4039" y="3024"/>
              <a:ext cx="466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Wie ben ik?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2" name="Rectangle 58"/>
            <p:cNvSpPr>
              <a:spLocks noChangeArrowheads="1"/>
            </p:cNvSpPr>
            <p:nvPr/>
          </p:nvSpPr>
          <p:spPr bwMode="auto">
            <a:xfrm>
              <a:off x="4427" y="3024"/>
              <a:ext cx="64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3" name="Rectangle 59"/>
            <p:cNvSpPr>
              <a:spLocks noChangeArrowheads="1"/>
            </p:cNvSpPr>
            <p:nvPr/>
          </p:nvSpPr>
          <p:spPr bwMode="auto">
            <a:xfrm>
              <a:off x="4025" y="3136"/>
              <a:ext cx="496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Vaak alleen?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4" name="Rectangle 60"/>
            <p:cNvSpPr>
              <a:spLocks noChangeArrowheads="1"/>
            </p:cNvSpPr>
            <p:nvPr/>
          </p:nvSpPr>
          <p:spPr bwMode="auto">
            <a:xfrm>
              <a:off x="4442" y="3136"/>
              <a:ext cx="64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5" name="Rectangle 61"/>
            <p:cNvSpPr>
              <a:spLocks noChangeArrowheads="1"/>
            </p:cNvSpPr>
            <p:nvPr/>
          </p:nvSpPr>
          <p:spPr bwMode="auto">
            <a:xfrm>
              <a:off x="3986" y="3250"/>
              <a:ext cx="583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Samenwerker?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6" name="Rectangle 62"/>
            <p:cNvSpPr>
              <a:spLocks noChangeArrowheads="1"/>
            </p:cNvSpPr>
            <p:nvPr/>
          </p:nvSpPr>
          <p:spPr bwMode="auto">
            <a:xfrm>
              <a:off x="4481" y="3250"/>
              <a:ext cx="64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7" name="Rectangle 63"/>
            <p:cNvSpPr>
              <a:spLocks noChangeArrowheads="1"/>
            </p:cNvSpPr>
            <p:nvPr/>
          </p:nvSpPr>
          <p:spPr bwMode="auto">
            <a:xfrm>
              <a:off x="4056" y="3364"/>
              <a:ext cx="430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Stil? Druk?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8" name="Rectangle 64"/>
            <p:cNvSpPr>
              <a:spLocks noChangeArrowheads="1"/>
            </p:cNvSpPr>
            <p:nvPr/>
          </p:nvSpPr>
          <p:spPr bwMode="auto">
            <a:xfrm>
              <a:off x="4410" y="3364"/>
              <a:ext cx="64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9" name="Rectangle 65"/>
            <p:cNvSpPr>
              <a:spLocks noChangeArrowheads="1"/>
            </p:cNvSpPr>
            <p:nvPr/>
          </p:nvSpPr>
          <p:spPr bwMode="auto">
            <a:xfrm>
              <a:off x="991" y="1710"/>
              <a:ext cx="552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Arbeidsmarkt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0" name="Rectangle 66"/>
            <p:cNvSpPr>
              <a:spLocks noChangeArrowheads="1"/>
            </p:cNvSpPr>
            <p:nvPr/>
          </p:nvSpPr>
          <p:spPr bwMode="auto">
            <a:xfrm>
              <a:off x="1454" y="1710"/>
              <a:ext cx="66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1" name="Rectangle 67"/>
            <p:cNvSpPr>
              <a:spLocks noChangeArrowheads="1"/>
            </p:cNvSpPr>
            <p:nvPr/>
          </p:nvSpPr>
          <p:spPr bwMode="auto">
            <a:xfrm>
              <a:off x="991" y="1794"/>
              <a:ext cx="462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92" name="Rectangle 68"/>
            <p:cNvSpPr>
              <a:spLocks noChangeArrowheads="1"/>
            </p:cNvSpPr>
            <p:nvPr/>
          </p:nvSpPr>
          <p:spPr bwMode="auto">
            <a:xfrm>
              <a:off x="1033" y="1824"/>
              <a:ext cx="462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perspectief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3" name="Rectangle 69"/>
            <p:cNvSpPr>
              <a:spLocks noChangeArrowheads="1"/>
            </p:cNvSpPr>
            <p:nvPr/>
          </p:nvSpPr>
          <p:spPr bwMode="auto">
            <a:xfrm>
              <a:off x="1413" y="1824"/>
              <a:ext cx="66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4" name="Rectangle 70"/>
            <p:cNvSpPr>
              <a:spLocks noChangeArrowheads="1"/>
            </p:cNvSpPr>
            <p:nvPr/>
          </p:nvSpPr>
          <p:spPr bwMode="auto">
            <a:xfrm>
              <a:off x="1032" y="1907"/>
              <a:ext cx="380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95" name="Rectangle 71"/>
            <p:cNvSpPr>
              <a:spLocks noChangeArrowheads="1"/>
            </p:cNvSpPr>
            <p:nvPr/>
          </p:nvSpPr>
          <p:spPr bwMode="auto">
            <a:xfrm>
              <a:off x="982" y="1938"/>
              <a:ext cx="570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Pretopleiding?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6" name="Rectangle 72"/>
            <p:cNvSpPr>
              <a:spLocks noChangeArrowheads="1"/>
            </p:cNvSpPr>
            <p:nvPr/>
          </p:nvSpPr>
          <p:spPr bwMode="auto">
            <a:xfrm>
              <a:off x="1463" y="1938"/>
              <a:ext cx="65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7" name="Rectangle 73"/>
            <p:cNvSpPr>
              <a:spLocks noChangeArrowheads="1"/>
            </p:cNvSpPr>
            <p:nvPr/>
          </p:nvSpPr>
          <p:spPr bwMode="auto">
            <a:xfrm>
              <a:off x="941" y="2052"/>
              <a:ext cx="658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Kansen op werk?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8" name="Rectangle 74"/>
            <p:cNvSpPr>
              <a:spLocks noChangeArrowheads="1"/>
            </p:cNvSpPr>
            <p:nvPr/>
          </p:nvSpPr>
          <p:spPr bwMode="auto">
            <a:xfrm>
              <a:off x="1504" y="2052"/>
              <a:ext cx="65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9" name="Rectangle 75"/>
            <p:cNvSpPr>
              <a:spLocks noChangeArrowheads="1"/>
            </p:cNvSpPr>
            <p:nvPr/>
          </p:nvSpPr>
          <p:spPr bwMode="auto">
            <a:xfrm>
              <a:off x="1043" y="2164"/>
              <a:ext cx="456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Werk in de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0" name="Rectangle 76"/>
            <p:cNvSpPr>
              <a:spLocks noChangeArrowheads="1"/>
            </p:cNvSpPr>
            <p:nvPr/>
          </p:nvSpPr>
          <p:spPr bwMode="auto">
            <a:xfrm>
              <a:off x="1062" y="2277"/>
              <a:ext cx="396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techniek?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1" name="Rectangle 77"/>
            <p:cNvSpPr>
              <a:spLocks noChangeArrowheads="1"/>
            </p:cNvSpPr>
            <p:nvPr/>
          </p:nvSpPr>
          <p:spPr bwMode="auto">
            <a:xfrm>
              <a:off x="1383" y="2277"/>
              <a:ext cx="65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2" name="Rectangle 78"/>
            <p:cNvSpPr>
              <a:spLocks noChangeArrowheads="1"/>
            </p:cNvSpPr>
            <p:nvPr/>
          </p:nvSpPr>
          <p:spPr bwMode="auto">
            <a:xfrm>
              <a:off x="1223" y="2391"/>
              <a:ext cx="65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3" name="Rectangle 79"/>
            <p:cNvSpPr>
              <a:spLocks noChangeArrowheads="1"/>
            </p:cNvSpPr>
            <p:nvPr/>
          </p:nvSpPr>
          <p:spPr bwMode="auto">
            <a:xfrm>
              <a:off x="2618" y="3362"/>
              <a:ext cx="540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Keuze maken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4" name="Rectangle 80"/>
            <p:cNvSpPr>
              <a:spLocks noChangeArrowheads="1"/>
            </p:cNvSpPr>
            <p:nvPr/>
          </p:nvSpPr>
          <p:spPr bwMode="auto">
            <a:xfrm>
              <a:off x="3068" y="3362"/>
              <a:ext cx="67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5" name="Rectangle 81"/>
            <p:cNvSpPr>
              <a:spLocks noChangeArrowheads="1"/>
            </p:cNvSpPr>
            <p:nvPr/>
          </p:nvSpPr>
          <p:spPr bwMode="auto">
            <a:xfrm>
              <a:off x="2617" y="3446"/>
              <a:ext cx="451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06" name="Rectangle 82"/>
            <p:cNvSpPr>
              <a:spLocks noChangeArrowheads="1"/>
            </p:cNvSpPr>
            <p:nvPr/>
          </p:nvSpPr>
          <p:spPr bwMode="auto">
            <a:xfrm>
              <a:off x="2618" y="3475"/>
              <a:ext cx="911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Hoe maak ik een keuze?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7" name="Rectangle 83"/>
            <p:cNvSpPr>
              <a:spLocks noChangeArrowheads="1"/>
            </p:cNvSpPr>
            <p:nvPr/>
          </p:nvSpPr>
          <p:spPr bwMode="auto">
            <a:xfrm>
              <a:off x="3415" y="3475"/>
              <a:ext cx="65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8" name="Rectangle 84"/>
            <p:cNvSpPr>
              <a:spLocks noChangeArrowheads="1"/>
            </p:cNvSpPr>
            <p:nvPr/>
          </p:nvSpPr>
          <p:spPr bwMode="auto">
            <a:xfrm>
              <a:off x="2618" y="3589"/>
              <a:ext cx="953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Alleen? Met m’n ouders?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9" name="Rectangle 85"/>
            <p:cNvSpPr>
              <a:spLocks noChangeArrowheads="1"/>
            </p:cNvSpPr>
            <p:nvPr/>
          </p:nvSpPr>
          <p:spPr bwMode="auto">
            <a:xfrm>
              <a:off x="3451" y="3589"/>
              <a:ext cx="64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0" name="Rectangle 86"/>
            <p:cNvSpPr>
              <a:spLocks noChangeArrowheads="1"/>
            </p:cNvSpPr>
            <p:nvPr/>
          </p:nvSpPr>
          <p:spPr bwMode="auto">
            <a:xfrm>
              <a:off x="2618" y="3704"/>
              <a:ext cx="925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Op het laatste moment?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1" name="Rectangle 87"/>
            <p:cNvSpPr>
              <a:spLocks noChangeArrowheads="1"/>
            </p:cNvSpPr>
            <p:nvPr/>
          </p:nvSpPr>
          <p:spPr bwMode="auto">
            <a:xfrm>
              <a:off x="3424" y="3704"/>
              <a:ext cx="65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2" name="Rectangle 88"/>
            <p:cNvSpPr>
              <a:spLocks noChangeArrowheads="1"/>
            </p:cNvSpPr>
            <p:nvPr/>
          </p:nvSpPr>
          <p:spPr bwMode="auto">
            <a:xfrm>
              <a:off x="3926" y="1717"/>
              <a:ext cx="422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Interesses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3" name="Rectangle 89"/>
            <p:cNvSpPr>
              <a:spLocks noChangeArrowheads="1"/>
            </p:cNvSpPr>
            <p:nvPr/>
          </p:nvSpPr>
          <p:spPr bwMode="auto">
            <a:xfrm>
              <a:off x="4269" y="1717"/>
              <a:ext cx="66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4" name="Rectangle 90"/>
            <p:cNvSpPr>
              <a:spLocks noChangeArrowheads="1"/>
            </p:cNvSpPr>
            <p:nvPr/>
          </p:nvSpPr>
          <p:spPr bwMode="auto">
            <a:xfrm>
              <a:off x="3926" y="1801"/>
              <a:ext cx="342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15" name="Rectangle 91"/>
            <p:cNvSpPr>
              <a:spLocks noChangeArrowheads="1"/>
            </p:cNvSpPr>
            <p:nvPr/>
          </p:nvSpPr>
          <p:spPr bwMode="auto">
            <a:xfrm>
              <a:off x="3821" y="1830"/>
              <a:ext cx="645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Wat wil ik doen?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6" name="Rectangle 92"/>
            <p:cNvSpPr>
              <a:spLocks noChangeArrowheads="1"/>
            </p:cNvSpPr>
            <p:nvPr/>
          </p:nvSpPr>
          <p:spPr bwMode="auto">
            <a:xfrm>
              <a:off x="4372" y="1830"/>
              <a:ext cx="65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7" name="Rectangle 93"/>
            <p:cNvSpPr>
              <a:spLocks noChangeArrowheads="1"/>
            </p:cNvSpPr>
            <p:nvPr/>
          </p:nvSpPr>
          <p:spPr bwMode="auto">
            <a:xfrm>
              <a:off x="3813" y="1947"/>
              <a:ext cx="661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Wat vind ik leuk?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8" name="Rectangle 94"/>
            <p:cNvSpPr>
              <a:spLocks noChangeArrowheads="1"/>
            </p:cNvSpPr>
            <p:nvPr/>
          </p:nvSpPr>
          <p:spPr bwMode="auto">
            <a:xfrm>
              <a:off x="4380" y="1947"/>
              <a:ext cx="65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9" name="Freeform 95"/>
            <p:cNvSpPr>
              <a:spLocks noEditPoints="1"/>
            </p:cNvSpPr>
            <p:nvPr/>
          </p:nvSpPr>
          <p:spPr bwMode="auto">
            <a:xfrm>
              <a:off x="1363" y="82"/>
              <a:ext cx="943" cy="1136"/>
            </a:xfrm>
            <a:custGeom>
              <a:avLst/>
              <a:gdLst/>
              <a:ahLst/>
              <a:cxnLst>
                <a:cxn ang="0">
                  <a:pos x="101" y="8737"/>
                </a:cxn>
                <a:cxn ang="0">
                  <a:pos x="668" y="6300"/>
                </a:cxn>
                <a:cxn ang="0">
                  <a:pos x="1686" y="4147"/>
                </a:cxn>
                <a:cxn ang="0">
                  <a:pos x="3088" y="2361"/>
                </a:cxn>
                <a:cxn ang="0">
                  <a:pos x="4809" y="1022"/>
                </a:cxn>
                <a:cxn ang="0">
                  <a:pos x="6578" y="266"/>
                </a:cxn>
                <a:cxn ang="0">
                  <a:pos x="7630" y="53"/>
                </a:cxn>
                <a:cxn ang="0">
                  <a:pos x="8722" y="3"/>
                </a:cxn>
                <a:cxn ang="0">
                  <a:pos x="9799" y="120"/>
                </a:cxn>
                <a:cxn ang="0">
                  <a:pos x="11034" y="465"/>
                </a:cxn>
                <a:cxn ang="0">
                  <a:pos x="12917" y="1495"/>
                </a:cxn>
                <a:cxn ang="0">
                  <a:pos x="14518" y="3022"/>
                </a:cxn>
                <a:cxn ang="0">
                  <a:pos x="15775" y="4964"/>
                </a:cxn>
                <a:cxn ang="0">
                  <a:pos x="16621" y="7239"/>
                </a:cxn>
                <a:cxn ang="0">
                  <a:pos x="16990" y="9766"/>
                </a:cxn>
                <a:cxn ang="0">
                  <a:pos x="16831" y="12371"/>
                </a:cxn>
                <a:cxn ang="0">
                  <a:pos x="16169" y="14757"/>
                </a:cxn>
                <a:cxn ang="0">
                  <a:pos x="15069" y="16843"/>
                </a:cxn>
                <a:cxn ang="0">
                  <a:pos x="13598" y="18546"/>
                </a:cxn>
                <a:cxn ang="0">
                  <a:pos x="11820" y="19786"/>
                </a:cxn>
                <a:cxn ang="0">
                  <a:pos x="10222" y="20390"/>
                </a:cxn>
                <a:cxn ang="0">
                  <a:pos x="9160" y="20570"/>
                </a:cxn>
                <a:cxn ang="0">
                  <a:pos x="8067" y="20587"/>
                </a:cxn>
                <a:cxn ang="0">
                  <a:pos x="6997" y="20440"/>
                </a:cxn>
                <a:cxn ang="0">
                  <a:pos x="5578" y="19974"/>
                </a:cxn>
                <a:cxn ang="0">
                  <a:pos x="3745" y="18837"/>
                </a:cxn>
                <a:cxn ang="0">
                  <a:pos x="2207" y="17220"/>
                </a:cxn>
                <a:cxn ang="0">
                  <a:pos x="1026" y="15204"/>
                </a:cxn>
                <a:cxn ang="0">
                  <a:pos x="269" y="12871"/>
                </a:cxn>
                <a:cxn ang="0">
                  <a:pos x="0" y="10301"/>
                </a:cxn>
                <a:cxn ang="0">
                  <a:pos x="200" y="10296"/>
                </a:cxn>
                <a:cxn ang="0">
                  <a:pos x="464" y="12826"/>
                </a:cxn>
                <a:cxn ang="0">
                  <a:pos x="1207" y="15119"/>
                </a:cxn>
                <a:cxn ang="0">
                  <a:pos x="2364" y="17097"/>
                </a:cxn>
                <a:cxn ang="0">
                  <a:pos x="3868" y="18680"/>
                </a:cxn>
                <a:cxn ang="0">
                  <a:pos x="5653" y="19789"/>
                </a:cxn>
                <a:cxn ang="0">
                  <a:pos x="7036" y="20243"/>
                </a:cxn>
                <a:cxn ang="0">
                  <a:pos x="8076" y="20388"/>
                </a:cxn>
                <a:cxn ang="0">
                  <a:pos x="9139" y="20371"/>
                </a:cxn>
                <a:cxn ang="0">
                  <a:pos x="10171" y="20197"/>
                </a:cxn>
                <a:cxn ang="0">
                  <a:pos x="11724" y="19611"/>
                </a:cxn>
                <a:cxn ang="0">
                  <a:pos x="13460" y="18401"/>
                </a:cxn>
                <a:cxn ang="0">
                  <a:pos x="14901" y="16734"/>
                </a:cxn>
                <a:cxn ang="0">
                  <a:pos x="15982" y="14688"/>
                </a:cxn>
                <a:cxn ang="0">
                  <a:pos x="16634" y="12342"/>
                </a:cxn>
                <a:cxn ang="0">
                  <a:pos x="16791" y="9779"/>
                </a:cxn>
                <a:cxn ang="0">
                  <a:pos x="16428" y="7292"/>
                </a:cxn>
                <a:cxn ang="0">
                  <a:pos x="15598" y="5057"/>
                </a:cxn>
                <a:cxn ang="0">
                  <a:pos x="14367" y="3153"/>
                </a:cxn>
                <a:cxn ang="0">
                  <a:pos x="12802" y="1659"/>
                </a:cxn>
                <a:cxn ang="0">
                  <a:pos x="10969" y="654"/>
                </a:cxn>
                <a:cxn ang="0">
                  <a:pos x="9765" y="317"/>
                </a:cxn>
                <a:cxn ang="0">
                  <a:pos x="8719" y="203"/>
                </a:cxn>
                <a:cxn ang="0">
                  <a:pos x="7659" y="251"/>
                </a:cxn>
                <a:cxn ang="0">
                  <a:pos x="6635" y="457"/>
                </a:cxn>
                <a:cxn ang="0">
                  <a:pos x="4914" y="1191"/>
                </a:cxn>
                <a:cxn ang="0">
                  <a:pos x="3233" y="2498"/>
                </a:cxn>
                <a:cxn ang="0">
                  <a:pos x="1859" y="4248"/>
                </a:cxn>
                <a:cxn ang="0">
                  <a:pos x="859" y="6361"/>
                </a:cxn>
                <a:cxn ang="0">
                  <a:pos x="300" y="8758"/>
                </a:cxn>
                <a:cxn ang="0">
                  <a:pos x="48" y="10384"/>
                </a:cxn>
              </a:cxnLst>
              <a:rect l="0" t="0" r="r" b="b"/>
              <a:pathLst>
                <a:path w="17001" h="20600">
                  <a:moveTo>
                    <a:pt x="159" y="10217"/>
                  </a:moveTo>
                  <a:lnTo>
                    <a:pt x="3" y="10298"/>
                  </a:lnTo>
                  <a:lnTo>
                    <a:pt x="14" y="9773"/>
                  </a:lnTo>
                  <a:lnTo>
                    <a:pt x="47" y="9251"/>
                  </a:lnTo>
                  <a:lnTo>
                    <a:pt x="101" y="8737"/>
                  </a:lnTo>
                  <a:lnTo>
                    <a:pt x="176" y="8230"/>
                  </a:lnTo>
                  <a:lnTo>
                    <a:pt x="269" y="7733"/>
                  </a:lnTo>
                  <a:lnTo>
                    <a:pt x="384" y="7245"/>
                  </a:lnTo>
                  <a:lnTo>
                    <a:pt x="517" y="6767"/>
                  </a:lnTo>
                  <a:lnTo>
                    <a:pt x="668" y="6300"/>
                  </a:lnTo>
                  <a:lnTo>
                    <a:pt x="838" y="5844"/>
                  </a:lnTo>
                  <a:lnTo>
                    <a:pt x="1025" y="5400"/>
                  </a:lnTo>
                  <a:lnTo>
                    <a:pt x="1229" y="4969"/>
                  </a:lnTo>
                  <a:lnTo>
                    <a:pt x="1450" y="4551"/>
                  </a:lnTo>
                  <a:lnTo>
                    <a:pt x="1686" y="4147"/>
                  </a:lnTo>
                  <a:lnTo>
                    <a:pt x="1937" y="3758"/>
                  </a:lnTo>
                  <a:lnTo>
                    <a:pt x="2204" y="3384"/>
                  </a:lnTo>
                  <a:lnTo>
                    <a:pt x="2485" y="3027"/>
                  </a:lnTo>
                  <a:lnTo>
                    <a:pt x="2780" y="2685"/>
                  </a:lnTo>
                  <a:lnTo>
                    <a:pt x="3088" y="2361"/>
                  </a:lnTo>
                  <a:lnTo>
                    <a:pt x="3408" y="2054"/>
                  </a:lnTo>
                  <a:lnTo>
                    <a:pt x="3741" y="1767"/>
                  </a:lnTo>
                  <a:lnTo>
                    <a:pt x="4086" y="1499"/>
                  </a:lnTo>
                  <a:lnTo>
                    <a:pt x="4442" y="1249"/>
                  </a:lnTo>
                  <a:lnTo>
                    <a:pt x="4809" y="1022"/>
                  </a:lnTo>
                  <a:lnTo>
                    <a:pt x="5185" y="814"/>
                  </a:lnTo>
                  <a:lnTo>
                    <a:pt x="5572" y="629"/>
                  </a:lnTo>
                  <a:lnTo>
                    <a:pt x="5967" y="466"/>
                  </a:lnTo>
                  <a:lnTo>
                    <a:pt x="6372" y="327"/>
                  </a:lnTo>
                  <a:lnTo>
                    <a:pt x="6578" y="266"/>
                  </a:lnTo>
                  <a:lnTo>
                    <a:pt x="6785" y="211"/>
                  </a:lnTo>
                  <a:lnTo>
                    <a:pt x="6994" y="162"/>
                  </a:lnTo>
                  <a:lnTo>
                    <a:pt x="7205" y="119"/>
                  </a:lnTo>
                  <a:lnTo>
                    <a:pt x="7417" y="84"/>
                  </a:lnTo>
                  <a:lnTo>
                    <a:pt x="7630" y="53"/>
                  </a:lnTo>
                  <a:lnTo>
                    <a:pt x="7846" y="30"/>
                  </a:lnTo>
                  <a:lnTo>
                    <a:pt x="8063" y="14"/>
                  </a:lnTo>
                  <a:lnTo>
                    <a:pt x="8282" y="4"/>
                  </a:lnTo>
                  <a:lnTo>
                    <a:pt x="8502" y="0"/>
                  </a:lnTo>
                  <a:lnTo>
                    <a:pt x="8722" y="3"/>
                  </a:lnTo>
                  <a:lnTo>
                    <a:pt x="8940" y="14"/>
                  </a:lnTo>
                  <a:lnTo>
                    <a:pt x="9157" y="31"/>
                  </a:lnTo>
                  <a:lnTo>
                    <a:pt x="9373" y="54"/>
                  </a:lnTo>
                  <a:lnTo>
                    <a:pt x="9587" y="83"/>
                  </a:lnTo>
                  <a:lnTo>
                    <a:pt x="9799" y="120"/>
                  </a:lnTo>
                  <a:lnTo>
                    <a:pt x="10010" y="161"/>
                  </a:lnTo>
                  <a:lnTo>
                    <a:pt x="10219" y="210"/>
                  </a:lnTo>
                  <a:lnTo>
                    <a:pt x="10426" y="265"/>
                  </a:lnTo>
                  <a:lnTo>
                    <a:pt x="10631" y="326"/>
                  </a:lnTo>
                  <a:lnTo>
                    <a:pt x="11034" y="465"/>
                  </a:lnTo>
                  <a:lnTo>
                    <a:pt x="11429" y="627"/>
                  </a:lnTo>
                  <a:lnTo>
                    <a:pt x="11817" y="812"/>
                  </a:lnTo>
                  <a:lnTo>
                    <a:pt x="12194" y="1019"/>
                  </a:lnTo>
                  <a:lnTo>
                    <a:pt x="12560" y="1247"/>
                  </a:lnTo>
                  <a:lnTo>
                    <a:pt x="12917" y="1495"/>
                  </a:lnTo>
                  <a:lnTo>
                    <a:pt x="13261" y="1764"/>
                  </a:lnTo>
                  <a:lnTo>
                    <a:pt x="13595" y="2051"/>
                  </a:lnTo>
                  <a:lnTo>
                    <a:pt x="13916" y="2357"/>
                  </a:lnTo>
                  <a:lnTo>
                    <a:pt x="14224" y="2682"/>
                  </a:lnTo>
                  <a:lnTo>
                    <a:pt x="14518" y="3022"/>
                  </a:lnTo>
                  <a:lnTo>
                    <a:pt x="14799" y="3380"/>
                  </a:lnTo>
                  <a:lnTo>
                    <a:pt x="15066" y="3753"/>
                  </a:lnTo>
                  <a:lnTo>
                    <a:pt x="15318" y="4143"/>
                  </a:lnTo>
                  <a:lnTo>
                    <a:pt x="15555" y="4547"/>
                  </a:lnTo>
                  <a:lnTo>
                    <a:pt x="15775" y="4964"/>
                  </a:lnTo>
                  <a:lnTo>
                    <a:pt x="15979" y="5395"/>
                  </a:lnTo>
                  <a:lnTo>
                    <a:pt x="16167" y="5839"/>
                  </a:lnTo>
                  <a:lnTo>
                    <a:pt x="16336" y="6295"/>
                  </a:lnTo>
                  <a:lnTo>
                    <a:pt x="16488" y="6762"/>
                  </a:lnTo>
                  <a:lnTo>
                    <a:pt x="16621" y="7239"/>
                  </a:lnTo>
                  <a:lnTo>
                    <a:pt x="16735" y="7727"/>
                  </a:lnTo>
                  <a:lnTo>
                    <a:pt x="16830" y="8224"/>
                  </a:lnTo>
                  <a:lnTo>
                    <a:pt x="16903" y="8731"/>
                  </a:lnTo>
                  <a:lnTo>
                    <a:pt x="16958" y="9245"/>
                  </a:lnTo>
                  <a:lnTo>
                    <a:pt x="16990" y="9766"/>
                  </a:lnTo>
                  <a:lnTo>
                    <a:pt x="17001" y="10295"/>
                  </a:lnTo>
                  <a:lnTo>
                    <a:pt x="16992" y="10827"/>
                  </a:lnTo>
                  <a:lnTo>
                    <a:pt x="16960" y="11350"/>
                  </a:lnTo>
                  <a:lnTo>
                    <a:pt x="16906" y="11864"/>
                  </a:lnTo>
                  <a:lnTo>
                    <a:pt x="16831" y="12371"/>
                  </a:lnTo>
                  <a:lnTo>
                    <a:pt x="16738" y="12868"/>
                  </a:lnTo>
                  <a:lnTo>
                    <a:pt x="16623" y="13356"/>
                  </a:lnTo>
                  <a:lnTo>
                    <a:pt x="16490" y="13834"/>
                  </a:lnTo>
                  <a:lnTo>
                    <a:pt x="16339" y="14301"/>
                  </a:lnTo>
                  <a:lnTo>
                    <a:pt x="16169" y="14757"/>
                  </a:lnTo>
                  <a:lnTo>
                    <a:pt x="15982" y="15201"/>
                  </a:lnTo>
                  <a:lnTo>
                    <a:pt x="15778" y="15632"/>
                  </a:lnTo>
                  <a:lnTo>
                    <a:pt x="15557" y="16050"/>
                  </a:lnTo>
                  <a:lnTo>
                    <a:pt x="15321" y="16454"/>
                  </a:lnTo>
                  <a:lnTo>
                    <a:pt x="15069" y="16843"/>
                  </a:lnTo>
                  <a:lnTo>
                    <a:pt x="14803" y="17217"/>
                  </a:lnTo>
                  <a:lnTo>
                    <a:pt x="14522" y="17574"/>
                  </a:lnTo>
                  <a:lnTo>
                    <a:pt x="14227" y="17916"/>
                  </a:lnTo>
                  <a:lnTo>
                    <a:pt x="13919" y="18240"/>
                  </a:lnTo>
                  <a:lnTo>
                    <a:pt x="13598" y="18546"/>
                  </a:lnTo>
                  <a:lnTo>
                    <a:pt x="13265" y="18834"/>
                  </a:lnTo>
                  <a:lnTo>
                    <a:pt x="12921" y="19102"/>
                  </a:lnTo>
                  <a:lnTo>
                    <a:pt x="12565" y="19351"/>
                  </a:lnTo>
                  <a:lnTo>
                    <a:pt x="12198" y="19579"/>
                  </a:lnTo>
                  <a:lnTo>
                    <a:pt x="11820" y="19786"/>
                  </a:lnTo>
                  <a:lnTo>
                    <a:pt x="11435" y="19972"/>
                  </a:lnTo>
                  <a:lnTo>
                    <a:pt x="11039" y="20134"/>
                  </a:lnTo>
                  <a:lnTo>
                    <a:pt x="10635" y="20274"/>
                  </a:lnTo>
                  <a:lnTo>
                    <a:pt x="10429" y="20335"/>
                  </a:lnTo>
                  <a:lnTo>
                    <a:pt x="10222" y="20390"/>
                  </a:lnTo>
                  <a:lnTo>
                    <a:pt x="10013" y="20438"/>
                  </a:lnTo>
                  <a:lnTo>
                    <a:pt x="9802" y="20480"/>
                  </a:lnTo>
                  <a:lnTo>
                    <a:pt x="9590" y="20517"/>
                  </a:lnTo>
                  <a:lnTo>
                    <a:pt x="9376" y="20547"/>
                  </a:lnTo>
                  <a:lnTo>
                    <a:pt x="9160" y="20570"/>
                  </a:lnTo>
                  <a:lnTo>
                    <a:pt x="8943" y="20586"/>
                  </a:lnTo>
                  <a:lnTo>
                    <a:pt x="8724" y="20596"/>
                  </a:lnTo>
                  <a:lnTo>
                    <a:pt x="8505" y="20600"/>
                  </a:lnTo>
                  <a:lnTo>
                    <a:pt x="8285" y="20597"/>
                  </a:lnTo>
                  <a:lnTo>
                    <a:pt x="8067" y="20587"/>
                  </a:lnTo>
                  <a:lnTo>
                    <a:pt x="7850" y="20570"/>
                  </a:lnTo>
                  <a:lnTo>
                    <a:pt x="7634" y="20547"/>
                  </a:lnTo>
                  <a:lnTo>
                    <a:pt x="7420" y="20518"/>
                  </a:lnTo>
                  <a:lnTo>
                    <a:pt x="7207" y="20481"/>
                  </a:lnTo>
                  <a:lnTo>
                    <a:pt x="6997" y="20440"/>
                  </a:lnTo>
                  <a:lnTo>
                    <a:pt x="6788" y="20391"/>
                  </a:lnTo>
                  <a:lnTo>
                    <a:pt x="6581" y="20336"/>
                  </a:lnTo>
                  <a:lnTo>
                    <a:pt x="6376" y="20275"/>
                  </a:lnTo>
                  <a:lnTo>
                    <a:pt x="5973" y="20136"/>
                  </a:lnTo>
                  <a:lnTo>
                    <a:pt x="5578" y="19974"/>
                  </a:lnTo>
                  <a:lnTo>
                    <a:pt x="5190" y="19789"/>
                  </a:lnTo>
                  <a:lnTo>
                    <a:pt x="4813" y="19582"/>
                  </a:lnTo>
                  <a:lnTo>
                    <a:pt x="4447" y="19354"/>
                  </a:lnTo>
                  <a:lnTo>
                    <a:pt x="4090" y="19105"/>
                  </a:lnTo>
                  <a:lnTo>
                    <a:pt x="3745" y="18837"/>
                  </a:lnTo>
                  <a:lnTo>
                    <a:pt x="3412" y="18549"/>
                  </a:lnTo>
                  <a:lnTo>
                    <a:pt x="3091" y="18244"/>
                  </a:lnTo>
                  <a:lnTo>
                    <a:pt x="2783" y="17919"/>
                  </a:lnTo>
                  <a:lnTo>
                    <a:pt x="2488" y="17578"/>
                  </a:lnTo>
                  <a:lnTo>
                    <a:pt x="2207" y="17220"/>
                  </a:lnTo>
                  <a:lnTo>
                    <a:pt x="1940" y="16847"/>
                  </a:lnTo>
                  <a:lnTo>
                    <a:pt x="1688" y="16457"/>
                  </a:lnTo>
                  <a:lnTo>
                    <a:pt x="1451" y="16053"/>
                  </a:lnTo>
                  <a:lnTo>
                    <a:pt x="1230" y="15635"/>
                  </a:lnTo>
                  <a:lnTo>
                    <a:pt x="1026" y="15204"/>
                  </a:lnTo>
                  <a:lnTo>
                    <a:pt x="838" y="14760"/>
                  </a:lnTo>
                  <a:lnTo>
                    <a:pt x="669" y="14304"/>
                  </a:lnTo>
                  <a:lnTo>
                    <a:pt x="516" y="13837"/>
                  </a:lnTo>
                  <a:lnTo>
                    <a:pt x="383" y="13359"/>
                  </a:lnTo>
                  <a:lnTo>
                    <a:pt x="269" y="12871"/>
                  </a:lnTo>
                  <a:lnTo>
                    <a:pt x="174" y="12373"/>
                  </a:lnTo>
                  <a:lnTo>
                    <a:pt x="100" y="11867"/>
                  </a:lnTo>
                  <a:lnTo>
                    <a:pt x="45" y="11352"/>
                  </a:lnTo>
                  <a:lnTo>
                    <a:pt x="12" y="10830"/>
                  </a:lnTo>
                  <a:lnTo>
                    <a:pt x="0" y="10301"/>
                  </a:lnTo>
                  <a:cubicBezTo>
                    <a:pt x="0" y="10263"/>
                    <a:pt x="20" y="10229"/>
                    <a:pt x="52" y="10211"/>
                  </a:cubicBezTo>
                  <a:cubicBezTo>
                    <a:pt x="85" y="10193"/>
                    <a:pt x="125" y="10195"/>
                    <a:pt x="156" y="10215"/>
                  </a:cubicBezTo>
                  <a:lnTo>
                    <a:pt x="159" y="10217"/>
                  </a:lnTo>
                  <a:close/>
                  <a:moveTo>
                    <a:pt x="45" y="10382"/>
                  </a:moveTo>
                  <a:lnTo>
                    <a:pt x="200" y="10296"/>
                  </a:lnTo>
                  <a:lnTo>
                    <a:pt x="211" y="10817"/>
                  </a:lnTo>
                  <a:lnTo>
                    <a:pt x="244" y="11331"/>
                  </a:lnTo>
                  <a:lnTo>
                    <a:pt x="297" y="11838"/>
                  </a:lnTo>
                  <a:lnTo>
                    <a:pt x="371" y="12336"/>
                  </a:lnTo>
                  <a:lnTo>
                    <a:pt x="464" y="12826"/>
                  </a:lnTo>
                  <a:lnTo>
                    <a:pt x="576" y="13306"/>
                  </a:lnTo>
                  <a:lnTo>
                    <a:pt x="707" y="13775"/>
                  </a:lnTo>
                  <a:lnTo>
                    <a:pt x="856" y="14235"/>
                  </a:lnTo>
                  <a:lnTo>
                    <a:pt x="1023" y="14683"/>
                  </a:lnTo>
                  <a:lnTo>
                    <a:pt x="1207" y="15119"/>
                  </a:lnTo>
                  <a:lnTo>
                    <a:pt x="1407" y="15542"/>
                  </a:lnTo>
                  <a:lnTo>
                    <a:pt x="1624" y="15952"/>
                  </a:lnTo>
                  <a:lnTo>
                    <a:pt x="1855" y="16348"/>
                  </a:lnTo>
                  <a:lnTo>
                    <a:pt x="2103" y="16730"/>
                  </a:lnTo>
                  <a:lnTo>
                    <a:pt x="2364" y="17097"/>
                  </a:lnTo>
                  <a:lnTo>
                    <a:pt x="2639" y="17447"/>
                  </a:lnTo>
                  <a:lnTo>
                    <a:pt x="2928" y="17782"/>
                  </a:lnTo>
                  <a:lnTo>
                    <a:pt x="3229" y="18099"/>
                  </a:lnTo>
                  <a:lnTo>
                    <a:pt x="3543" y="18398"/>
                  </a:lnTo>
                  <a:lnTo>
                    <a:pt x="3868" y="18680"/>
                  </a:lnTo>
                  <a:lnTo>
                    <a:pt x="4205" y="18941"/>
                  </a:lnTo>
                  <a:lnTo>
                    <a:pt x="4552" y="19185"/>
                  </a:lnTo>
                  <a:lnTo>
                    <a:pt x="4910" y="19407"/>
                  </a:lnTo>
                  <a:lnTo>
                    <a:pt x="5277" y="19608"/>
                  </a:lnTo>
                  <a:lnTo>
                    <a:pt x="5653" y="19789"/>
                  </a:lnTo>
                  <a:lnTo>
                    <a:pt x="6038" y="19947"/>
                  </a:lnTo>
                  <a:lnTo>
                    <a:pt x="6433" y="20084"/>
                  </a:lnTo>
                  <a:lnTo>
                    <a:pt x="6632" y="20143"/>
                  </a:lnTo>
                  <a:lnTo>
                    <a:pt x="6833" y="20196"/>
                  </a:lnTo>
                  <a:lnTo>
                    <a:pt x="7036" y="20243"/>
                  </a:lnTo>
                  <a:lnTo>
                    <a:pt x="7241" y="20284"/>
                  </a:lnTo>
                  <a:lnTo>
                    <a:pt x="7447" y="20319"/>
                  </a:lnTo>
                  <a:lnTo>
                    <a:pt x="7655" y="20348"/>
                  </a:lnTo>
                  <a:lnTo>
                    <a:pt x="7865" y="20371"/>
                  </a:lnTo>
                  <a:lnTo>
                    <a:pt x="8076" y="20388"/>
                  </a:lnTo>
                  <a:lnTo>
                    <a:pt x="8288" y="20397"/>
                  </a:lnTo>
                  <a:lnTo>
                    <a:pt x="8502" y="20400"/>
                  </a:lnTo>
                  <a:lnTo>
                    <a:pt x="8715" y="20397"/>
                  </a:lnTo>
                  <a:lnTo>
                    <a:pt x="8928" y="20387"/>
                  </a:lnTo>
                  <a:lnTo>
                    <a:pt x="9139" y="20371"/>
                  </a:lnTo>
                  <a:lnTo>
                    <a:pt x="9349" y="20348"/>
                  </a:lnTo>
                  <a:lnTo>
                    <a:pt x="9556" y="20320"/>
                  </a:lnTo>
                  <a:lnTo>
                    <a:pt x="9763" y="20284"/>
                  </a:lnTo>
                  <a:lnTo>
                    <a:pt x="9968" y="20243"/>
                  </a:lnTo>
                  <a:lnTo>
                    <a:pt x="10171" y="20197"/>
                  </a:lnTo>
                  <a:lnTo>
                    <a:pt x="10372" y="20144"/>
                  </a:lnTo>
                  <a:lnTo>
                    <a:pt x="10570" y="20085"/>
                  </a:lnTo>
                  <a:lnTo>
                    <a:pt x="10964" y="19949"/>
                  </a:lnTo>
                  <a:lnTo>
                    <a:pt x="11348" y="19791"/>
                  </a:lnTo>
                  <a:lnTo>
                    <a:pt x="11724" y="19611"/>
                  </a:lnTo>
                  <a:lnTo>
                    <a:pt x="12093" y="19410"/>
                  </a:lnTo>
                  <a:lnTo>
                    <a:pt x="12450" y="19187"/>
                  </a:lnTo>
                  <a:lnTo>
                    <a:pt x="12798" y="18945"/>
                  </a:lnTo>
                  <a:lnTo>
                    <a:pt x="13134" y="18683"/>
                  </a:lnTo>
                  <a:lnTo>
                    <a:pt x="13460" y="18401"/>
                  </a:lnTo>
                  <a:lnTo>
                    <a:pt x="13774" y="18103"/>
                  </a:lnTo>
                  <a:lnTo>
                    <a:pt x="14076" y="17785"/>
                  </a:lnTo>
                  <a:lnTo>
                    <a:pt x="14365" y="17451"/>
                  </a:lnTo>
                  <a:lnTo>
                    <a:pt x="14640" y="17100"/>
                  </a:lnTo>
                  <a:lnTo>
                    <a:pt x="14901" y="16734"/>
                  </a:lnTo>
                  <a:lnTo>
                    <a:pt x="15148" y="16353"/>
                  </a:lnTo>
                  <a:lnTo>
                    <a:pt x="15380" y="15957"/>
                  </a:lnTo>
                  <a:lnTo>
                    <a:pt x="15597" y="15547"/>
                  </a:lnTo>
                  <a:lnTo>
                    <a:pt x="15797" y="15124"/>
                  </a:lnTo>
                  <a:lnTo>
                    <a:pt x="15982" y="14688"/>
                  </a:lnTo>
                  <a:lnTo>
                    <a:pt x="16148" y="14240"/>
                  </a:lnTo>
                  <a:lnTo>
                    <a:pt x="16297" y="13781"/>
                  </a:lnTo>
                  <a:lnTo>
                    <a:pt x="16428" y="13311"/>
                  </a:lnTo>
                  <a:lnTo>
                    <a:pt x="16541" y="12831"/>
                  </a:lnTo>
                  <a:lnTo>
                    <a:pt x="16634" y="12342"/>
                  </a:lnTo>
                  <a:lnTo>
                    <a:pt x="16707" y="11843"/>
                  </a:lnTo>
                  <a:lnTo>
                    <a:pt x="16761" y="11337"/>
                  </a:lnTo>
                  <a:lnTo>
                    <a:pt x="16792" y="10824"/>
                  </a:lnTo>
                  <a:lnTo>
                    <a:pt x="16801" y="10300"/>
                  </a:lnTo>
                  <a:lnTo>
                    <a:pt x="16791" y="9779"/>
                  </a:lnTo>
                  <a:lnTo>
                    <a:pt x="16759" y="9266"/>
                  </a:lnTo>
                  <a:lnTo>
                    <a:pt x="16705" y="8760"/>
                  </a:lnTo>
                  <a:lnTo>
                    <a:pt x="16633" y="8261"/>
                  </a:lnTo>
                  <a:lnTo>
                    <a:pt x="16540" y="7772"/>
                  </a:lnTo>
                  <a:lnTo>
                    <a:pt x="16428" y="7292"/>
                  </a:lnTo>
                  <a:lnTo>
                    <a:pt x="16297" y="6823"/>
                  </a:lnTo>
                  <a:lnTo>
                    <a:pt x="16149" y="6364"/>
                  </a:lnTo>
                  <a:lnTo>
                    <a:pt x="15982" y="5916"/>
                  </a:lnTo>
                  <a:lnTo>
                    <a:pt x="15798" y="5480"/>
                  </a:lnTo>
                  <a:lnTo>
                    <a:pt x="15598" y="5057"/>
                  </a:lnTo>
                  <a:lnTo>
                    <a:pt x="15382" y="4648"/>
                  </a:lnTo>
                  <a:lnTo>
                    <a:pt x="15151" y="4252"/>
                  </a:lnTo>
                  <a:lnTo>
                    <a:pt x="14903" y="3870"/>
                  </a:lnTo>
                  <a:lnTo>
                    <a:pt x="14642" y="3503"/>
                  </a:lnTo>
                  <a:lnTo>
                    <a:pt x="14367" y="3153"/>
                  </a:lnTo>
                  <a:lnTo>
                    <a:pt x="14079" y="2819"/>
                  </a:lnTo>
                  <a:lnTo>
                    <a:pt x="13777" y="2502"/>
                  </a:lnTo>
                  <a:lnTo>
                    <a:pt x="13464" y="2202"/>
                  </a:lnTo>
                  <a:lnTo>
                    <a:pt x="13138" y="1921"/>
                  </a:lnTo>
                  <a:lnTo>
                    <a:pt x="12802" y="1659"/>
                  </a:lnTo>
                  <a:lnTo>
                    <a:pt x="12455" y="1416"/>
                  </a:lnTo>
                  <a:lnTo>
                    <a:pt x="12097" y="1194"/>
                  </a:lnTo>
                  <a:lnTo>
                    <a:pt x="11730" y="993"/>
                  </a:lnTo>
                  <a:lnTo>
                    <a:pt x="11354" y="812"/>
                  </a:lnTo>
                  <a:lnTo>
                    <a:pt x="10969" y="654"/>
                  </a:lnTo>
                  <a:lnTo>
                    <a:pt x="10574" y="517"/>
                  </a:lnTo>
                  <a:lnTo>
                    <a:pt x="10375" y="458"/>
                  </a:lnTo>
                  <a:lnTo>
                    <a:pt x="10174" y="405"/>
                  </a:lnTo>
                  <a:lnTo>
                    <a:pt x="9971" y="358"/>
                  </a:lnTo>
                  <a:lnTo>
                    <a:pt x="9765" y="317"/>
                  </a:lnTo>
                  <a:lnTo>
                    <a:pt x="9560" y="282"/>
                  </a:lnTo>
                  <a:lnTo>
                    <a:pt x="9352" y="253"/>
                  </a:lnTo>
                  <a:lnTo>
                    <a:pt x="9142" y="230"/>
                  </a:lnTo>
                  <a:lnTo>
                    <a:pt x="8931" y="213"/>
                  </a:lnTo>
                  <a:lnTo>
                    <a:pt x="8719" y="203"/>
                  </a:lnTo>
                  <a:lnTo>
                    <a:pt x="8505" y="200"/>
                  </a:lnTo>
                  <a:lnTo>
                    <a:pt x="8291" y="203"/>
                  </a:lnTo>
                  <a:lnTo>
                    <a:pt x="8078" y="213"/>
                  </a:lnTo>
                  <a:lnTo>
                    <a:pt x="7867" y="229"/>
                  </a:lnTo>
                  <a:lnTo>
                    <a:pt x="7659" y="251"/>
                  </a:lnTo>
                  <a:lnTo>
                    <a:pt x="7450" y="281"/>
                  </a:lnTo>
                  <a:lnTo>
                    <a:pt x="7244" y="315"/>
                  </a:lnTo>
                  <a:lnTo>
                    <a:pt x="7039" y="357"/>
                  </a:lnTo>
                  <a:lnTo>
                    <a:pt x="6836" y="404"/>
                  </a:lnTo>
                  <a:lnTo>
                    <a:pt x="6635" y="457"/>
                  </a:lnTo>
                  <a:lnTo>
                    <a:pt x="6437" y="516"/>
                  </a:lnTo>
                  <a:lnTo>
                    <a:pt x="6044" y="651"/>
                  </a:lnTo>
                  <a:lnTo>
                    <a:pt x="5658" y="810"/>
                  </a:lnTo>
                  <a:lnTo>
                    <a:pt x="5282" y="989"/>
                  </a:lnTo>
                  <a:lnTo>
                    <a:pt x="4914" y="1191"/>
                  </a:lnTo>
                  <a:lnTo>
                    <a:pt x="4557" y="1413"/>
                  </a:lnTo>
                  <a:lnTo>
                    <a:pt x="4209" y="1656"/>
                  </a:lnTo>
                  <a:lnTo>
                    <a:pt x="3872" y="1918"/>
                  </a:lnTo>
                  <a:lnTo>
                    <a:pt x="3547" y="2199"/>
                  </a:lnTo>
                  <a:lnTo>
                    <a:pt x="3233" y="2498"/>
                  </a:lnTo>
                  <a:lnTo>
                    <a:pt x="2931" y="2816"/>
                  </a:lnTo>
                  <a:lnTo>
                    <a:pt x="2642" y="3150"/>
                  </a:lnTo>
                  <a:lnTo>
                    <a:pt x="2367" y="3501"/>
                  </a:lnTo>
                  <a:lnTo>
                    <a:pt x="2105" y="3867"/>
                  </a:lnTo>
                  <a:lnTo>
                    <a:pt x="1859" y="4248"/>
                  </a:lnTo>
                  <a:lnTo>
                    <a:pt x="1627" y="4644"/>
                  </a:lnTo>
                  <a:lnTo>
                    <a:pt x="1410" y="5054"/>
                  </a:lnTo>
                  <a:lnTo>
                    <a:pt x="1210" y="5477"/>
                  </a:lnTo>
                  <a:lnTo>
                    <a:pt x="1025" y="5913"/>
                  </a:lnTo>
                  <a:lnTo>
                    <a:pt x="859" y="6361"/>
                  </a:lnTo>
                  <a:lnTo>
                    <a:pt x="710" y="6820"/>
                  </a:lnTo>
                  <a:lnTo>
                    <a:pt x="579" y="7290"/>
                  </a:lnTo>
                  <a:lnTo>
                    <a:pt x="466" y="7770"/>
                  </a:lnTo>
                  <a:lnTo>
                    <a:pt x="373" y="8259"/>
                  </a:lnTo>
                  <a:lnTo>
                    <a:pt x="300" y="8758"/>
                  </a:lnTo>
                  <a:lnTo>
                    <a:pt x="246" y="9264"/>
                  </a:lnTo>
                  <a:lnTo>
                    <a:pt x="214" y="9778"/>
                  </a:lnTo>
                  <a:lnTo>
                    <a:pt x="203" y="10303"/>
                  </a:lnTo>
                  <a:cubicBezTo>
                    <a:pt x="203" y="10339"/>
                    <a:pt x="182" y="10372"/>
                    <a:pt x="150" y="10389"/>
                  </a:cubicBezTo>
                  <a:cubicBezTo>
                    <a:pt x="117" y="10406"/>
                    <a:pt x="78" y="10404"/>
                    <a:pt x="48" y="10384"/>
                  </a:cubicBezTo>
                  <a:lnTo>
                    <a:pt x="45" y="1038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20" name="Freeform 96"/>
            <p:cNvSpPr>
              <a:spLocks noEditPoints="1"/>
            </p:cNvSpPr>
            <p:nvPr/>
          </p:nvSpPr>
          <p:spPr bwMode="auto">
            <a:xfrm>
              <a:off x="3174" y="40"/>
              <a:ext cx="1197" cy="1113"/>
            </a:xfrm>
            <a:custGeom>
              <a:avLst/>
              <a:gdLst/>
              <a:ahLst/>
              <a:cxnLst>
                <a:cxn ang="0">
                  <a:pos x="30" y="4537"/>
                </a:cxn>
                <a:cxn ang="0">
                  <a:pos x="172" y="3790"/>
                </a:cxn>
                <a:cxn ang="0">
                  <a:pos x="534" y="2863"/>
                </a:cxn>
                <a:cxn ang="0">
                  <a:pos x="1405" y="1656"/>
                </a:cxn>
                <a:cxn ang="0">
                  <a:pos x="2602" y="733"/>
                </a:cxn>
                <a:cxn ang="0">
                  <a:pos x="4052" y="160"/>
                </a:cxn>
                <a:cxn ang="0">
                  <a:pos x="4985" y="15"/>
                </a:cxn>
                <a:cxn ang="0">
                  <a:pos x="5816" y="17"/>
                </a:cxn>
                <a:cxn ang="0">
                  <a:pos x="6750" y="161"/>
                </a:cxn>
                <a:cxn ang="0">
                  <a:pos x="8200" y="732"/>
                </a:cxn>
                <a:cxn ang="0">
                  <a:pos x="9397" y="1655"/>
                </a:cxn>
                <a:cxn ang="0">
                  <a:pos x="10267" y="2861"/>
                </a:cxn>
                <a:cxn ang="0">
                  <a:pos x="10630" y="3789"/>
                </a:cxn>
                <a:cxn ang="0">
                  <a:pos x="10772" y="4535"/>
                </a:cxn>
                <a:cxn ang="0">
                  <a:pos x="10795" y="5312"/>
                </a:cxn>
                <a:cxn ang="0">
                  <a:pos x="10692" y="6070"/>
                </a:cxn>
                <a:cxn ang="0">
                  <a:pos x="10474" y="6789"/>
                </a:cxn>
                <a:cxn ang="0">
                  <a:pos x="9729" y="8074"/>
                </a:cxn>
                <a:cxn ang="0">
                  <a:pos x="8633" y="9099"/>
                </a:cxn>
                <a:cxn ang="0">
                  <a:pos x="7259" y="9795"/>
                </a:cxn>
                <a:cxn ang="0">
                  <a:pos x="6089" y="10061"/>
                </a:cxn>
                <a:cxn ang="0">
                  <a:pos x="5264" y="10101"/>
                </a:cxn>
                <a:cxn ang="0">
                  <a:pos x="4447" y="10024"/>
                </a:cxn>
                <a:cxn ang="0">
                  <a:pos x="3063" y="9606"/>
                </a:cxn>
                <a:cxn ang="0">
                  <a:pos x="1773" y="8792"/>
                </a:cxn>
                <a:cxn ang="0">
                  <a:pos x="785" y="7673"/>
                </a:cxn>
                <a:cxn ang="0">
                  <a:pos x="244" y="6555"/>
                </a:cxn>
                <a:cxn ang="0">
                  <a:pos x="63" y="5822"/>
                </a:cxn>
                <a:cxn ang="0">
                  <a:pos x="0" y="5052"/>
                </a:cxn>
                <a:cxn ang="0">
                  <a:pos x="102" y="5179"/>
                </a:cxn>
                <a:cxn ang="0">
                  <a:pos x="183" y="5927"/>
                </a:cxn>
                <a:cxn ang="0">
                  <a:pos x="379" y="6638"/>
                </a:cxn>
                <a:cxn ang="0">
                  <a:pos x="1005" y="7818"/>
                </a:cxn>
                <a:cxn ang="0">
                  <a:pos x="2029" y="8870"/>
                </a:cxn>
                <a:cxn ang="0">
                  <a:pos x="3337" y="9613"/>
                </a:cxn>
                <a:cxn ang="0">
                  <a:pos x="4594" y="9945"/>
                </a:cxn>
                <a:cxn ang="0">
                  <a:pos x="5401" y="10000"/>
                </a:cxn>
                <a:cxn ang="0">
                  <a:pos x="6209" y="9944"/>
                </a:cxn>
                <a:cxn ang="0">
                  <a:pos x="7465" y="9613"/>
                </a:cxn>
                <a:cxn ang="0">
                  <a:pos x="8774" y="8872"/>
                </a:cxn>
                <a:cxn ang="0">
                  <a:pos x="9797" y="7820"/>
                </a:cxn>
                <a:cxn ang="0">
                  <a:pos x="10424" y="6640"/>
                </a:cxn>
                <a:cxn ang="0">
                  <a:pos x="10619" y="5929"/>
                </a:cxn>
                <a:cxn ang="0">
                  <a:pos x="10700" y="5182"/>
                </a:cxn>
                <a:cxn ang="0">
                  <a:pos x="10658" y="4423"/>
                </a:cxn>
                <a:cxn ang="0">
                  <a:pos x="10500" y="3698"/>
                </a:cxn>
                <a:cxn ang="0">
                  <a:pos x="10063" y="2696"/>
                </a:cxn>
                <a:cxn ang="0">
                  <a:pos x="9152" y="1554"/>
                </a:cxn>
                <a:cxn ang="0">
                  <a:pos x="7930" y="701"/>
                </a:cxn>
                <a:cxn ang="0">
                  <a:pos x="6472" y="203"/>
                </a:cxn>
                <a:cxn ang="0">
                  <a:pos x="5676" y="109"/>
                </a:cxn>
                <a:cxn ang="0">
                  <a:pos x="4860" y="126"/>
                </a:cxn>
                <a:cxn ang="0">
                  <a:pos x="3826" y="324"/>
                </a:cxn>
                <a:cxn ang="0">
                  <a:pos x="2438" y="948"/>
                </a:cxn>
                <a:cxn ang="0">
                  <a:pos x="1312" y="1904"/>
                </a:cxn>
                <a:cxn ang="0">
                  <a:pos x="519" y="3126"/>
                </a:cxn>
                <a:cxn ang="0">
                  <a:pos x="238" y="3935"/>
                </a:cxn>
                <a:cxn ang="0">
                  <a:pos x="117" y="4671"/>
                </a:cxn>
                <a:cxn ang="0">
                  <a:pos x="28" y="5096"/>
                </a:cxn>
              </a:cxnLst>
              <a:rect l="0" t="0" r="r" b="b"/>
              <a:pathLst>
                <a:path w="10800" h="10101">
                  <a:moveTo>
                    <a:pt x="74" y="5008"/>
                  </a:moveTo>
                  <a:lnTo>
                    <a:pt x="2" y="5052"/>
                  </a:lnTo>
                  <a:lnTo>
                    <a:pt x="3" y="4923"/>
                  </a:lnTo>
                  <a:lnTo>
                    <a:pt x="9" y="4793"/>
                  </a:lnTo>
                  <a:lnTo>
                    <a:pt x="18" y="4665"/>
                  </a:lnTo>
                  <a:lnTo>
                    <a:pt x="30" y="4537"/>
                  </a:lnTo>
                  <a:lnTo>
                    <a:pt x="45" y="4410"/>
                  </a:lnTo>
                  <a:lnTo>
                    <a:pt x="64" y="4284"/>
                  </a:lnTo>
                  <a:lnTo>
                    <a:pt x="86" y="4159"/>
                  </a:lnTo>
                  <a:lnTo>
                    <a:pt x="111" y="4035"/>
                  </a:lnTo>
                  <a:lnTo>
                    <a:pt x="140" y="3912"/>
                  </a:lnTo>
                  <a:lnTo>
                    <a:pt x="172" y="3790"/>
                  </a:lnTo>
                  <a:lnTo>
                    <a:pt x="207" y="3670"/>
                  </a:lnTo>
                  <a:lnTo>
                    <a:pt x="245" y="3551"/>
                  </a:lnTo>
                  <a:lnTo>
                    <a:pt x="286" y="3433"/>
                  </a:lnTo>
                  <a:lnTo>
                    <a:pt x="330" y="3316"/>
                  </a:lnTo>
                  <a:lnTo>
                    <a:pt x="426" y="3087"/>
                  </a:lnTo>
                  <a:lnTo>
                    <a:pt x="534" y="2863"/>
                  </a:lnTo>
                  <a:lnTo>
                    <a:pt x="654" y="2645"/>
                  </a:lnTo>
                  <a:lnTo>
                    <a:pt x="784" y="2434"/>
                  </a:lnTo>
                  <a:lnTo>
                    <a:pt x="924" y="2229"/>
                  </a:lnTo>
                  <a:lnTo>
                    <a:pt x="1075" y="2031"/>
                  </a:lnTo>
                  <a:lnTo>
                    <a:pt x="1235" y="1840"/>
                  </a:lnTo>
                  <a:lnTo>
                    <a:pt x="1405" y="1656"/>
                  </a:lnTo>
                  <a:lnTo>
                    <a:pt x="1584" y="1481"/>
                  </a:lnTo>
                  <a:lnTo>
                    <a:pt x="1771" y="1314"/>
                  </a:lnTo>
                  <a:lnTo>
                    <a:pt x="1968" y="1155"/>
                  </a:lnTo>
                  <a:lnTo>
                    <a:pt x="2171" y="1005"/>
                  </a:lnTo>
                  <a:lnTo>
                    <a:pt x="2383" y="864"/>
                  </a:lnTo>
                  <a:lnTo>
                    <a:pt x="2602" y="733"/>
                  </a:lnTo>
                  <a:lnTo>
                    <a:pt x="2828" y="611"/>
                  </a:lnTo>
                  <a:lnTo>
                    <a:pt x="3061" y="500"/>
                  </a:lnTo>
                  <a:lnTo>
                    <a:pt x="3300" y="398"/>
                  </a:lnTo>
                  <a:lnTo>
                    <a:pt x="3545" y="308"/>
                  </a:lnTo>
                  <a:lnTo>
                    <a:pt x="3795" y="228"/>
                  </a:lnTo>
                  <a:lnTo>
                    <a:pt x="4052" y="160"/>
                  </a:lnTo>
                  <a:lnTo>
                    <a:pt x="4313" y="104"/>
                  </a:lnTo>
                  <a:lnTo>
                    <a:pt x="4446" y="80"/>
                  </a:lnTo>
                  <a:lnTo>
                    <a:pt x="4579" y="59"/>
                  </a:lnTo>
                  <a:lnTo>
                    <a:pt x="4713" y="41"/>
                  </a:lnTo>
                  <a:lnTo>
                    <a:pt x="4849" y="27"/>
                  </a:lnTo>
                  <a:lnTo>
                    <a:pt x="4985" y="15"/>
                  </a:lnTo>
                  <a:lnTo>
                    <a:pt x="5123" y="7"/>
                  </a:lnTo>
                  <a:lnTo>
                    <a:pt x="5261" y="2"/>
                  </a:lnTo>
                  <a:lnTo>
                    <a:pt x="5400" y="0"/>
                  </a:lnTo>
                  <a:lnTo>
                    <a:pt x="5541" y="4"/>
                  </a:lnTo>
                  <a:lnTo>
                    <a:pt x="5679" y="9"/>
                  </a:lnTo>
                  <a:lnTo>
                    <a:pt x="5816" y="17"/>
                  </a:lnTo>
                  <a:lnTo>
                    <a:pt x="5953" y="29"/>
                  </a:lnTo>
                  <a:lnTo>
                    <a:pt x="6089" y="43"/>
                  </a:lnTo>
                  <a:lnTo>
                    <a:pt x="6223" y="60"/>
                  </a:lnTo>
                  <a:lnTo>
                    <a:pt x="6357" y="81"/>
                  </a:lnTo>
                  <a:lnTo>
                    <a:pt x="6489" y="105"/>
                  </a:lnTo>
                  <a:lnTo>
                    <a:pt x="6750" y="161"/>
                  </a:lnTo>
                  <a:lnTo>
                    <a:pt x="7006" y="229"/>
                  </a:lnTo>
                  <a:lnTo>
                    <a:pt x="7257" y="308"/>
                  </a:lnTo>
                  <a:lnTo>
                    <a:pt x="7502" y="399"/>
                  </a:lnTo>
                  <a:lnTo>
                    <a:pt x="7741" y="499"/>
                  </a:lnTo>
                  <a:lnTo>
                    <a:pt x="7974" y="611"/>
                  </a:lnTo>
                  <a:lnTo>
                    <a:pt x="8200" y="732"/>
                  </a:lnTo>
                  <a:lnTo>
                    <a:pt x="8419" y="864"/>
                  </a:lnTo>
                  <a:lnTo>
                    <a:pt x="8631" y="1004"/>
                  </a:lnTo>
                  <a:lnTo>
                    <a:pt x="8835" y="1154"/>
                  </a:lnTo>
                  <a:lnTo>
                    <a:pt x="9030" y="1313"/>
                  </a:lnTo>
                  <a:lnTo>
                    <a:pt x="9218" y="1480"/>
                  </a:lnTo>
                  <a:lnTo>
                    <a:pt x="9397" y="1655"/>
                  </a:lnTo>
                  <a:lnTo>
                    <a:pt x="9567" y="1838"/>
                  </a:lnTo>
                  <a:lnTo>
                    <a:pt x="9727" y="2029"/>
                  </a:lnTo>
                  <a:lnTo>
                    <a:pt x="9878" y="2227"/>
                  </a:lnTo>
                  <a:lnTo>
                    <a:pt x="10018" y="2432"/>
                  </a:lnTo>
                  <a:lnTo>
                    <a:pt x="10148" y="2643"/>
                  </a:lnTo>
                  <a:lnTo>
                    <a:pt x="10267" y="2861"/>
                  </a:lnTo>
                  <a:lnTo>
                    <a:pt x="10375" y="3085"/>
                  </a:lnTo>
                  <a:lnTo>
                    <a:pt x="10473" y="3314"/>
                  </a:lnTo>
                  <a:lnTo>
                    <a:pt x="10517" y="3431"/>
                  </a:lnTo>
                  <a:lnTo>
                    <a:pt x="10558" y="3549"/>
                  </a:lnTo>
                  <a:lnTo>
                    <a:pt x="10595" y="3669"/>
                  </a:lnTo>
                  <a:lnTo>
                    <a:pt x="10630" y="3789"/>
                  </a:lnTo>
                  <a:lnTo>
                    <a:pt x="10662" y="3910"/>
                  </a:lnTo>
                  <a:lnTo>
                    <a:pt x="10691" y="4033"/>
                  </a:lnTo>
                  <a:lnTo>
                    <a:pt x="10716" y="4158"/>
                  </a:lnTo>
                  <a:lnTo>
                    <a:pt x="10738" y="4282"/>
                  </a:lnTo>
                  <a:lnTo>
                    <a:pt x="10756" y="4408"/>
                  </a:lnTo>
                  <a:lnTo>
                    <a:pt x="10772" y="4535"/>
                  </a:lnTo>
                  <a:lnTo>
                    <a:pt x="10784" y="4663"/>
                  </a:lnTo>
                  <a:lnTo>
                    <a:pt x="10793" y="4792"/>
                  </a:lnTo>
                  <a:lnTo>
                    <a:pt x="10798" y="4921"/>
                  </a:lnTo>
                  <a:lnTo>
                    <a:pt x="10799" y="5051"/>
                  </a:lnTo>
                  <a:lnTo>
                    <a:pt x="10800" y="5181"/>
                  </a:lnTo>
                  <a:lnTo>
                    <a:pt x="10795" y="5312"/>
                  </a:lnTo>
                  <a:lnTo>
                    <a:pt x="10786" y="5440"/>
                  </a:lnTo>
                  <a:lnTo>
                    <a:pt x="10774" y="5568"/>
                  </a:lnTo>
                  <a:lnTo>
                    <a:pt x="10759" y="5696"/>
                  </a:lnTo>
                  <a:lnTo>
                    <a:pt x="10740" y="5821"/>
                  </a:lnTo>
                  <a:lnTo>
                    <a:pt x="10718" y="5946"/>
                  </a:lnTo>
                  <a:lnTo>
                    <a:pt x="10692" y="6070"/>
                  </a:lnTo>
                  <a:lnTo>
                    <a:pt x="10664" y="6193"/>
                  </a:lnTo>
                  <a:lnTo>
                    <a:pt x="10632" y="6315"/>
                  </a:lnTo>
                  <a:lnTo>
                    <a:pt x="10597" y="6435"/>
                  </a:lnTo>
                  <a:lnTo>
                    <a:pt x="10559" y="6555"/>
                  </a:lnTo>
                  <a:lnTo>
                    <a:pt x="10518" y="6672"/>
                  </a:lnTo>
                  <a:lnTo>
                    <a:pt x="10474" y="6789"/>
                  </a:lnTo>
                  <a:lnTo>
                    <a:pt x="10378" y="7018"/>
                  </a:lnTo>
                  <a:lnTo>
                    <a:pt x="10269" y="7242"/>
                  </a:lnTo>
                  <a:lnTo>
                    <a:pt x="10150" y="7460"/>
                  </a:lnTo>
                  <a:lnTo>
                    <a:pt x="10020" y="7671"/>
                  </a:lnTo>
                  <a:lnTo>
                    <a:pt x="9880" y="7876"/>
                  </a:lnTo>
                  <a:lnTo>
                    <a:pt x="9729" y="8074"/>
                  </a:lnTo>
                  <a:lnTo>
                    <a:pt x="9569" y="8265"/>
                  </a:lnTo>
                  <a:lnTo>
                    <a:pt x="9399" y="8448"/>
                  </a:lnTo>
                  <a:lnTo>
                    <a:pt x="9220" y="8624"/>
                  </a:lnTo>
                  <a:lnTo>
                    <a:pt x="9033" y="8791"/>
                  </a:lnTo>
                  <a:lnTo>
                    <a:pt x="8836" y="8949"/>
                  </a:lnTo>
                  <a:lnTo>
                    <a:pt x="8633" y="9099"/>
                  </a:lnTo>
                  <a:lnTo>
                    <a:pt x="8421" y="9240"/>
                  </a:lnTo>
                  <a:lnTo>
                    <a:pt x="8202" y="9371"/>
                  </a:lnTo>
                  <a:lnTo>
                    <a:pt x="7976" y="9492"/>
                  </a:lnTo>
                  <a:lnTo>
                    <a:pt x="7743" y="9604"/>
                  </a:lnTo>
                  <a:lnTo>
                    <a:pt x="7504" y="9705"/>
                  </a:lnTo>
                  <a:lnTo>
                    <a:pt x="7259" y="9795"/>
                  </a:lnTo>
                  <a:lnTo>
                    <a:pt x="7008" y="9874"/>
                  </a:lnTo>
                  <a:lnTo>
                    <a:pt x="6752" y="9942"/>
                  </a:lnTo>
                  <a:lnTo>
                    <a:pt x="6490" y="9998"/>
                  </a:lnTo>
                  <a:lnTo>
                    <a:pt x="6358" y="10022"/>
                  </a:lnTo>
                  <a:lnTo>
                    <a:pt x="6224" y="10043"/>
                  </a:lnTo>
                  <a:lnTo>
                    <a:pt x="6089" y="10061"/>
                  </a:lnTo>
                  <a:lnTo>
                    <a:pt x="5954" y="10075"/>
                  </a:lnTo>
                  <a:lnTo>
                    <a:pt x="5818" y="10086"/>
                  </a:lnTo>
                  <a:lnTo>
                    <a:pt x="5680" y="10094"/>
                  </a:lnTo>
                  <a:lnTo>
                    <a:pt x="5542" y="10099"/>
                  </a:lnTo>
                  <a:lnTo>
                    <a:pt x="5402" y="10100"/>
                  </a:lnTo>
                  <a:lnTo>
                    <a:pt x="5264" y="10101"/>
                  </a:lnTo>
                  <a:lnTo>
                    <a:pt x="5125" y="10096"/>
                  </a:lnTo>
                  <a:lnTo>
                    <a:pt x="4988" y="10088"/>
                  </a:lnTo>
                  <a:lnTo>
                    <a:pt x="4851" y="10076"/>
                  </a:lnTo>
                  <a:lnTo>
                    <a:pt x="4715" y="10062"/>
                  </a:lnTo>
                  <a:lnTo>
                    <a:pt x="4581" y="10045"/>
                  </a:lnTo>
                  <a:lnTo>
                    <a:pt x="4447" y="10024"/>
                  </a:lnTo>
                  <a:lnTo>
                    <a:pt x="4315" y="10000"/>
                  </a:lnTo>
                  <a:lnTo>
                    <a:pt x="4054" y="9944"/>
                  </a:lnTo>
                  <a:lnTo>
                    <a:pt x="3798" y="9876"/>
                  </a:lnTo>
                  <a:lnTo>
                    <a:pt x="3547" y="9797"/>
                  </a:lnTo>
                  <a:lnTo>
                    <a:pt x="3302" y="9706"/>
                  </a:lnTo>
                  <a:lnTo>
                    <a:pt x="3063" y="9606"/>
                  </a:lnTo>
                  <a:lnTo>
                    <a:pt x="2830" y="9494"/>
                  </a:lnTo>
                  <a:lnTo>
                    <a:pt x="2604" y="9372"/>
                  </a:lnTo>
                  <a:lnTo>
                    <a:pt x="2385" y="9241"/>
                  </a:lnTo>
                  <a:lnTo>
                    <a:pt x="2173" y="9101"/>
                  </a:lnTo>
                  <a:lnTo>
                    <a:pt x="1969" y="8951"/>
                  </a:lnTo>
                  <a:lnTo>
                    <a:pt x="1773" y="8792"/>
                  </a:lnTo>
                  <a:lnTo>
                    <a:pt x="1586" y="8625"/>
                  </a:lnTo>
                  <a:lnTo>
                    <a:pt x="1407" y="8450"/>
                  </a:lnTo>
                  <a:lnTo>
                    <a:pt x="1237" y="8267"/>
                  </a:lnTo>
                  <a:lnTo>
                    <a:pt x="1076" y="8076"/>
                  </a:lnTo>
                  <a:lnTo>
                    <a:pt x="926" y="7878"/>
                  </a:lnTo>
                  <a:lnTo>
                    <a:pt x="785" y="7673"/>
                  </a:lnTo>
                  <a:lnTo>
                    <a:pt x="654" y="7462"/>
                  </a:lnTo>
                  <a:lnTo>
                    <a:pt x="535" y="7244"/>
                  </a:lnTo>
                  <a:lnTo>
                    <a:pt x="426" y="7020"/>
                  </a:lnTo>
                  <a:lnTo>
                    <a:pt x="330" y="6791"/>
                  </a:lnTo>
                  <a:lnTo>
                    <a:pt x="285" y="6674"/>
                  </a:lnTo>
                  <a:lnTo>
                    <a:pt x="244" y="6555"/>
                  </a:lnTo>
                  <a:lnTo>
                    <a:pt x="206" y="6436"/>
                  </a:lnTo>
                  <a:lnTo>
                    <a:pt x="171" y="6315"/>
                  </a:lnTo>
                  <a:lnTo>
                    <a:pt x="140" y="6194"/>
                  </a:lnTo>
                  <a:lnTo>
                    <a:pt x="111" y="6071"/>
                  </a:lnTo>
                  <a:lnTo>
                    <a:pt x="85" y="5947"/>
                  </a:lnTo>
                  <a:lnTo>
                    <a:pt x="63" y="5822"/>
                  </a:lnTo>
                  <a:lnTo>
                    <a:pt x="44" y="5696"/>
                  </a:lnTo>
                  <a:lnTo>
                    <a:pt x="28" y="5569"/>
                  </a:lnTo>
                  <a:lnTo>
                    <a:pt x="16" y="5441"/>
                  </a:lnTo>
                  <a:lnTo>
                    <a:pt x="8" y="5312"/>
                  </a:lnTo>
                  <a:lnTo>
                    <a:pt x="2" y="5183"/>
                  </a:lnTo>
                  <a:lnTo>
                    <a:pt x="0" y="5052"/>
                  </a:lnTo>
                  <a:cubicBezTo>
                    <a:pt x="0" y="5035"/>
                    <a:pt x="9" y="5018"/>
                    <a:pt x="23" y="5009"/>
                  </a:cubicBezTo>
                  <a:cubicBezTo>
                    <a:pt x="38" y="5000"/>
                    <a:pt x="57" y="4999"/>
                    <a:pt x="72" y="5007"/>
                  </a:cubicBezTo>
                  <a:lnTo>
                    <a:pt x="74" y="5008"/>
                  </a:lnTo>
                  <a:close/>
                  <a:moveTo>
                    <a:pt x="28" y="5096"/>
                  </a:moveTo>
                  <a:lnTo>
                    <a:pt x="100" y="5051"/>
                  </a:lnTo>
                  <a:lnTo>
                    <a:pt x="102" y="5179"/>
                  </a:lnTo>
                  <a:lnTo>
                    <a:pt x="107" y="5306"/>
                  </a:lnTo>
                  <a:lnTo>
                    <a:pt x="116" y="5432"/>
                  </a:lnTo>
                  <a:lnTo>
                    <a:pt x="128" y="5557"/>
                  </a:lnTo>
                  <a:lnTo>
                    <a:pt x="143" y="5681"/>
                  </a:lnTo>
                  <a:lnTo>
                    <a:pt x="162" y="5805"/>
                  </a:lnTo>
                  <a:lnTo>
                    <a:pt x="183" y="5927"/>
                  </a:lnTo>
                  <a:lnTo>
                    <a:pt x="208" y="6048"/>
                  </a:lnTo>
                  <a:lnTo>
                    <a:pt x="236" y="6168"/>
                  </a:lnTo>
                  <a:lnTo>
                    <a:pt x="268" y="6288"/>
                  </a:lnTo>
                  <a:lnTo>
                    <a:pt x="302" y="6406"/>
                  </a:lnTo>
                  <a:lnTo>
                    <a:pt x="339" y="6523"/>
                  </a:lnTo>
                  <a:lnTo>
                    <a:pt x="379" y="6638"/>
                  </a:lnTo>
                  <a:lnTo>
                    <a:pt x="422" y="6752"/>
                  </a:lnTo>
                  <a:lnTo>
                    <a:pt x="516" y="6977"/>
                  </a:lnTo>
                  <a:lnTo>
                    <a:pt x="623" y="7196"/>
                  </a:lnTo>
                  <a:lnTo>
                    <a:pt x="740" y="7409"/>
                  </a:lnTo>
                  <a:lnTo>
                    <a:pt x="867" y="7617"/>
                  </a:lnTo>
                  <a:lnTo>
                    <a:pt x="1005" y="7818"/>
                  </a:lnTo>
                  <a:lnTo>
                    <a:pt x="1153" y="8012"/>
                  </a:lnTo>
                  <a:lnTo>
                    <a:pt x="1310" y="8199"/>
                  </a:lnTo>
                  <a:lnTo>
                    <a:pt x="1476" y="8379"/>
                  </a:lnTo>
                  <a:lnTo>
                    <a:pt x="1652" y="8551"/>
                  </a:lnTo>
                  <a:lnTo>
                    <a:pt x="1836" y="8715"/>
                  </a:lnTo>
                  <a:lnTo>
                    <a:pt x="2029" y="8870"/>
                  </a:lnTo>
                  <a:lnTo>
                    <a:pt x="2229" y="9017"/>
                  </a:lnTo>
                  <a:lnTo>
                    <a:pt x="2437" y="9156"/>
                  </a:lnTo>
                  <a:lnTo>
                    <a:pt x="2652" y="9284"/>
                  </a:lnTo>
                  <a:lnTo>
                    <a:pt x="2874" y="9404"/>
                  </a:lnTo>
                  <a:lnTo>
                    <a:pt x="3102" y="9513"/>
                  </a:lnTo>
                  <a:lnTo>
                    <a:pt x="3337" y="9613"/>
                  </a:lnTo>
                  <a:lnTo>
                    <a:pt x="3578" y="9701"/>
                  </a:lnTo>
                  <a:lnTo>
                    <a:pt x="3824" y="9779"/>
                  </a:lnTo>
                  <a:lnTo>
                    <a:pt x="4076" y="9846"/>
                  </a:lnTo>
                  <a:lnTo>
                    <a:pt x="4333" y="9902"/>
                  </a:lnTo>
                  <a:lnTo>
                    <a:pt x="4463" y="9925"/>
                  </a:lnTo>
                  <a:lnTo>
                    <a:pt x="4594" y="9945"/>
                  </a:lnTo>
                  <a:lnTo>
                    <a:pt x="4726" y="9963"/>
                  </a:lnTo>
                  <a:lnTo>
                    <a:pt x="4859" y="9977"/>
                  </a:lnTo>
                  <a:lnTo>
                    <a:pt x="4993" y="9988"/>
                  </a:lnTo>
                  <a:lnTo>
                    <a:pt x="5128" y="9996"/>
                  </a:lnTo>
                  <a:lnTo>
                    <a:pt x="5264" y="10001"/>
                  </a:lnTo>
                  <a:lnTo>
                    <a:pt x="5401" y="10000"/>
                  </a:lnTo>
                  <a:lnTo>
                    <a:pt x="5538" y="9999"/>
                  </a:lnTo>
                  <a:lnTo>
                    <a:pt x="5674" y="9995"/>
                  </a:lnTo>
                  <a:lnTo>
                    <a:pt x="5809" y="9987"/>
                  </a:lnTo>
                  <a:lnTo>
                    <a:pt x="5944" y="9975"/>
                  </a:lnTo>
                  <a:lnTo>
                    <a:pt x="6076" y="9961"/>
                  </a:lnTo>
                  <a:lnTo>
                    <a:pt x="6209" y="9944"/>
                  </a:lnTo>
                  <a:lnTo>
                    <a:pt x="6340" y="9924"/>
                  </a:lnTo>
                  <a:lnTo>
                    <a:pt x="6469" y="9901"/>
                  </a:lnTo>
                  <a:lnTo>
                    <a:pt x="6726" y="9846"/>
                  </a:lnTo>
                  <a:lnTo>
                    <a:pt x="6978" y="9779"/>
                  </a:lnTo>
                  <a:lnTo>
                    <a:pt x="7224" y="9701"/>
                  </a:lnTo>
                  <a:lnTo>
                    <a:pt x="7465" y="9613"/>
                  </a:lnTo>
                  <a:lnTo>
                    <a:pt x="7700" y="9514"/>
                  </a:lnTo>
                  <a:lnTo>
                    <a:pt x="7928" y="9404"/>
                  </a:lnTo>
                  <a:lnTo>
                    <a:pt x="8150" y="9285"/>
                  </a:lnTo>
                  <a:lnTo>
                    <a:pt x="8366" y="9156"/>
                  </a:lnTo>
                  <a:lnTo>
                    <a:pt x="8573" y="9019"/>
                  </a:lnTo>
                  <a:lnTo>
                    <a:pt x="8774" y="8872"/>
                  </a:lnTo>
                  <a:lnTo>
                    <a:pt x="8966" y="8716"/>
                  </a:lnTo>
                  <a:lnTo>
                    <a:pt x="9150" y="8552"/>
                  </a:lnTo>
                  <a:lnTo>
                    <a:pt x="9325" y="8380"/>
                  </a:lnTo>
                  <a:lnTo>
                    <a:pt x="9492" y="8201"/>
                  </a:lnTo>
                  <a:lnTo>
                    <a:pt x="9649" y="8014"/>
                  </a:lnTo>
                  <a:lnTo>
                    <a:pt x="9797" y="7820"/>
                  </a:lnTo>
                  <a:lnTo>
                    <a:pt x="9935" y="7619"/>
                  </a:lnTo>
                  <a:lnTo>
                    <a:pt x="10063" y="7412"/>
                  </a:lnTo>
                  <a:lnTo>
                    <a:pt x="10179" y="7198"/>
                  </a:lnTo>
                  <a:lnTo>
                    <a:pt x="10285" y="6979"/>
                  </a:lnTo>
                  <a:lnTo>
                    <a:pt x="10381" y="6754"/>
                  </a:lnTo>
                  <a:lnTo>
                    <a:pt x="10424" y="6640"/>
                  </a:lnTo>
                  <a:lnTo>
                    <a:pt x="10464" y="6524"/>
                  </a:lnTo>
                  <a:lnTo>
                    <a:pt x="10501" y="6408"/>
                  </a:lnTo>
                  <a:lnTo>
                    <a:pt x="10535" y="6289"/>
                  </a:lnTo>
                  <a:lnTo>
                    <a:pt x="10566" y="6170"/>
                  </a:lnTo>
                  <a:lnTo>
                    <a:pt x="10594" y="6050"/>
                  </a:lnTo>
                  <a:lnTo>
                    <a:pt x="10619" y="5929"/>
                  </a:lnTo>
                  <a:lnTo>
                    <a:pt x="10641" y="5807"/>
                  </a:lnTo>
                  <a:lnTo>
                    <a:pt x="10659" y="5683"/>
                  </a:lnTo>
                  <a:lnTo>
                    <a:pt x="10675" y="5559"/>
                  </a:lnTo>
                  <a:lnTo>
                    <a:pt x="10687" y="5434"/>
                  </a:lnTo>
                  <a:lnTo>
                    <a:pt x="10695" y="5308"/>
                  </a:lnTo>
                  <a:lnTo>
                    <a:pt x="10700" y="5182"/>
                  </a:lnTo>
                  <a:lnTo>
                    <a:pt x="10699" y="5053"/>
                  </a:lnTo>
                  <a:lnTo>
                    <a:pt x="10698" y="4925"/>
                  </a:lnTo>
                  <a:lnTo>
                    <a:pt x="10693" y="4798"/>
                  </a:lnTo>
                  <a:lnTo>
                    <a:pt x="10685" y="4672"/>
                  </a:lnTo>
                  <a:lnTo>
                    <a:pt x="10673" y="4547"/>
                  </a:lnTo>
                  <a:lnTo>
                    <a:pt x="10658" y="4423"/>
                  </a:lnTo>
                  <a:lnTo>
                    <a:pt x="10639" y="4300"/>
                  </a:lnTo>
                  <a:lnTo>
                    <a:pt x="10618" y="4177"/>
                  </a:lnTo>
                  <a:lnTo>
                    <a:pt x="10593" y="4056"/>
                  </a:lnTo>
                  <a:lnTo>
                    <a:pt x="10565" y="3936"/>
                  </a:lnTo>
                  <a:lnTo>
                    <a:pt x="10534" y="3817"/>
                  </a:lnTo>
                  <a:lnTo>
                    <a:pt x="10500" y="3698"/>
                  </a:lnTo>
                  <a:lnTo>
                    <a:pt x="10463" y="3582"/>
                  </a:lnTo>
                  <a:lnTo>
                    <a:pt x="10423" y="3467"/>
                  </a:lnTo>
                  <a:lnTo>
                    <a:pt x="10380" y="3353"/>
                  </a:lnTo>
                  <a:lnTo>
                    <a:pt x="10285" y="3128"/>
                  </a:lnTo>
                  <a:lnTo>
                    <a:pt x="10180" y="2909"/>
                  </a:lnTo>
                  <a:lnTo>
                    <a:pt x="10063" y="2696"/>
                  </a:lnTo>
                  <a:lnTo>
                    <a:pt x="9936" y="2488"/>
                  </a:lnTo>
                  <a:lnTo>
                    <a:pt x="9798" y="2287"/>
                  </a:lnTo>
                  <a:lnTo>
                    <a:pt x="9650" y="2093"/>
                  </a:lnTo>
                  <a:lnTo>
                    <a:pt x="9493" y="1906"/>
                  </a:lnTo>
                  <a:lnTo>
                    <a:pt x="9327" y="1726"/>
                  </a:lnTo>
                  <a:lnTo>
                    <a:pt x="9152" y="1554"/>
                  </a:lnTo>
                  <a:lnTo>
                    <a:pt x="8968" y="1390"/>
                  </a:lnTo>
                  <a:lnTo>
                    <a:pt x="8775" y="1235"/>
                  </a:lnTo>
                  <a:lnTo>
                    <a:pt x="8575" y="1088"/>
                  </a:lnTo>
                  <a:lnTo>
                    <a:pt x="8367" y="949"/>
                  </a:lnTo>
                  <a:lnTo>
                    <a:pt x="8152" y="821"/>
                  </a:lnTo>
                  <a:lnTo>
                    <a:pt x="7930" y="701"/>
                  </a:lnTo>
                  <a:lnTo>
                    <a:pt x="7702" y="592"/>
                  </a:lnTo>
                  <a:lnTo>
                    <a:pt x="7467" y="492"/>
                  </a:lnTo>
                  <a:lnTo>
                    <a:pt x="7226" y="404"/>
                  </a:lnTo>
                  <a:lnTo>
                    <a:pt x="6980" y="326"/>
                  </a:lnTo>
                  <a:lnTo>
                    <a:pt x="6728" y="259"/>
                  </a:lnTo>
                  <a:lnTo>
                    <a:pt x="6472" y="203"/>
                  </a:lnTo>
                  <a:lnTo>
                    <a:pt x="6341" y="180"/>
                  </a:lnTo>
                  <a:lnTo>
                    <a:pt x="6210" y="160"/>
                  </a:lnTo>
                  <a:lnTo>
                    <a:pt x="6078" y="142"/>
                  </a:lnTo>
                  <a:lnTo>
                    <a:pt x="5945" y="128"/>
                  </a:lnTo>
                  <a:lnTo>
                    <a:pt x="5811" y="117"/>
                  </a:lnTo>
                  <a:lnTo>
                    <a:pt x="5676" y="109"/>
                  </a:lnTo>
                  <a:lnTo>
                    <a:pt x="5539" y="104"/>
                  </a:lnTo>
                  <a:lnTo>
                    <a:pt x="5402" y="100"/>
                  </a:lnTo>
                  <a:lnTo>
                    <a:pt x="5265" y="102"/>
                  </a:lnTo>
                  <a:lnTo>
                    <a:pt x="5129" y="107"/>
                  </a:lnTo>
                  <a:lnTo>
                    <a:pt x="4994" y="115"/>
                  </a:lnTo>
                  <a:lnTo>
                    <a:pt x="4860" y="126"/>
                  </a:lnTo>
                  <a:lnTo>
                    <a:pt x="4726" y="141"/>
                  </a:lnTo>
                  <a:lnTo>
                    <a:pt x="4594" y="158"/>
                  </a:lnTo>
                  <a:lnTo>
                    <a:pt x="4463" y="178"/>
                  </a:lnTo>
                  <a:lnTo>
                    <a:pt x="4334" y="201"/>
                  </a:lnTo>
                  <a:lnTo>
                    <a:pt x="4077" y="257"/>
                  </a:lnTo>
                  <a:lnTo>
                    <a:pt x="3826" y="324"/>
                  </a:lnTo>
                  <a:lnTo>
                    <a:pt x="3579" y="402"/>
                  </a:lnTo>
                  <a:lnTo>
                    <a:pt x="3339" y="490"/>
                  </a:lnTo>
                  <a:lnTo>
                    <a:pt x="3104" y="590"/>
                  </a:lnTo>
                  <a:lnTo>
                    <a:pt x="2875" y="700"/>
                  </a:lnTo>
                  <a:lnTo>
                    <a:pt x="2653" y="819"/>
                  </a:lnTo>
                  <a:lnTo>
                    <a:pt x="2438" y="948"/>
                  </a:lnTo>
                  <a:lnTo>
                    <a:pt x="2231" y="1086"/>
                  </a:lnTo>
                  <a:lnTo>
                    <a:pt x="2030" y="1233"/>
                  </a:lnTo>
                  <a:lnTo>
                    <a:pt x="1838" y="1388"/>
                  </a:lnTo>
                  <a:lnTo>
                    <a:pt x="1654" y="1553"/>
                  </a:lnTo>
                  <a:lnTo>
                    <a:pt x="1479" y="1724"/>
                  </a:lnTo>
                  <a:lnTo>
                    <a:pt x="1312" y="1904"/>
                  </a:lnTo>
                  <a:lnTo>
                    <a:pt x="1155" y="2091"/>
                  </a:lnTo>
                  <a:lnTo>
                    <a:pt x="1007" y="2285"/>
                  </a:lnTo>
                  <a:lnTo>
                    <a:pt x="869" y="2486"/>
                  </a:lnTo>
                  <a:lnTo>
                    <a:pt x="741" y="2693"/>
                  </a:lnTo>
                  <a:lnTo>
                    <a:pt x="624" y="2907"/>
                  </a:lnTo>
                  <a:lnTo>
                    <a:pt x="519" y="3126"/>
                  </a:lnTo>
                  <a:lnTo>
                    <a:pt x="423" y="3351"/>
                  </a:lnTo>
                  <a:lnTo>
                    <a:pt x="380" y="3465"/>
                  </a:lnTo>
                  <a:lnTo>
                    <a:pt x="340" y="3581"/>
                  </a:lnTo>
                  <a:lnTo>
                    <a:pt x="303" y="3698"/>
                  </a:lnTo>
                  <a:lnTo>
                    <a:pt x="269" y="3816"/>
                  </a:lnTo>
                  <a:lnTo>
                    <a:pt x="238" y="3935"/>
                  </a:lnTo>
                  <a:lnTo>
                    <a:pt x="209" y="4055"/>
                  </a:lnTo>
                  <a:lnTo>
                    <a:pt x="185" y="4176"/>
                  </a:lnTo>
                  <a:lnTo>
                    <a:pt x="163" y="4298"/>
                  </a:lnTo>
                  <a:lnTo>
                    <a:pt x="145" y="4422"/>
                  </a:lnTo>
                  <a:lnTo>
                    <a:pt x="129" y="4546"/>
                  </a:lnTo>
                  <a:lnTo>
                    <a:pt x="117" y="4671"/>
                  </a:lnTo>
                  <a:lnTo>
                    <a:pt x="109" y="4797"/>
                  </a:lnTo>
                  <a:lnTo>
                    <a:pt x="103" y="4924"/>
                  </a:lnTo>
                  <a:lnTo>
                    <a:pt x="102" y="5053"/>
                  </a:lnTo>
                  <a:cubicBezTo>
                    <a:pt x="102" y="5070"/>
                    <a:pt x="93" y="5086"/>
                    <a:pt x="78" y="5095"/>
                  </a:cubicBezTo>
                  <a:cubicBezTo>
                    <a:pt x="63" y="5104"/>
                    <a:pt x="45" y="5105"/>
                    <a:pt x="30" y="5097"/>
                  </a:cubicBezTo>
                  <a:lnTo>
                    <a:pt x="28" y="5096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21" name="Freeform 97"/>
            <p:cNvSpPr>
              <a:spLocks noEditPoints="1"/>
            </p:cNvSpPr>
            <p:nvPr/>
          </p:nvSpPr>
          <p:spPr bwMode="auto">
            <a:xfrm>
              <a:off x="764" y="1487"/>
              <a:ext cx="943" cy="1136"/>
            </a:xfrm>
            <a:custGeom>
              <a:avLst/>
              <a:gdLst/>
              <a:ahLst/>
              <a:cxnLst>
                <a:cxn ang="0">
                  <a:pos x="50" y="4369"/>
                </a:cxn>
                <a:cxn ang="0">
                  <a:pos x="334" y="3150"/>
                </a:cxn>
                <a:cxn ang="0">
                  <a:pos x="843" y="2074"/>
                </a:cxn>
                <a:cxn ang="0">
                  <a:pos x="1544" y="1181"/>
                </a:cxn>
                <a:cxn ang="0">
                  <a:pos x="2404" y="511"/>
                </a:cxn>
                <a:cxn ang="0">
                  <a:pos x="3289" y="133"/>
                </a:cxn>
                <a:cxn ang="0">
                  <a:pos x="3815" y="27"/>
                </a:cxn>
                <a:cxn ang="0">
                  <a:pos x="4361" y="2"/>
                </a:cxn>
                <a:cxn ang="0">
                  <a:pos x="4899" y="60"/>
                </a:cxn>
                <a:cxn ang="0">
                  <a:pos x="5517" y="233"/>
                </a:cxn>
                <a:cxn ang="0">
                  <a:pos x="6458" y="748"/>
                </a:cxn>
                <a:cxn ang="0">
                  <a:pos x="7259" y="1511"/>
                </a:cxn>
                <a:cxn ang="0">
                  <a:pos x="7887" y="2482"/>
                </a:cxn>
                <a:cxn ang="0">
                  <a:pos x="8310" y="3620"/>
                </a:cxn>
                <a:cxn ang="0">
                  <a:pos x="8495" y="4883"/>
                </a:cxn>
                <a:cxn ang="0">
                  <a:pos x="8415" y="6186"/>
                </a:cxn>
                <a:cxn ang="0">
                  <a:pos x="8084" y="7379"/>
                </a:cxn>
                <a:cxn ang="0">
                  <a:pos x="7534" y="8422"/>
                </a:cxn>
                <a:cxn ang="0">
                  <a:pos x="6799" y="9273"/>
                </a:cxn>
                <a:cxn ang="0">
                  <a:pos x="5910" y="9893"/>
                </a:cxn>
                <a:cxn ang="0">
                  <a:pos x="5111" y="10195"/>
                </a:cxn>
                <a:cxn ang="0">
                  <a:pos x="4580" y="10285"/>
                </a:cxn>
                <a:cxn ang="0">
                  <a:pos x="4033" y="10294"/>
                </a:cxn>
                <a:cxn ang="0">
                  <a:pos x="3498" y="10220"/>
                </a:cxn>
                <a:cxn ang="0">
                  <a:pos x="2788" y="9987"/>
                </a:cxn>
                <a:cxn ang="0">
                  <a:pos x="1872" y="9419"/>
                </a:cxn>
                <a:cxn ang="0">
                  <a:pos x="1103" y="8610"/>
                </a:cxn>
                <a:cxn ang="0">
                  <a:pos x="513" y="7602"/>
                </a:cxn>
                <a:cxn ang="0">
                  <a:pos x="134" y="6436"/>
                </a:cxn>
                <a:cxn ang="0">
                  <a:pos x="0" y="5151"/>
                </a:cxn>
                <a:cxn ang="0">
                  <a:pos x="100" y="5148"/>
                </a:cxn>
                <a:cxn ang="0">
                  <a:pos x="232" y="6413"/>
                </a:cxn>
                <a:cxn ang="0">
                  <a:pos x="603" y="7560"/>
                </a:cxn>
                <a:cxn ang="0">
                  <a:pos x="1182" y="8549"/>
                </a:cxn>
                <a:cxn ang="0">
                  <a:pos x="1934" y="9340"/>
                </a:cxn>
                <a:cxn ang="0">
                  <a:pos x="2826" y="9895"/>
                </a:cxn>
                <a:cxn ang="0">
                  <a:pos x="3518" y="10122"/>
                </a:cxn>
                <a:cxn ang="0">
                  <a:pos x="4038" y="10194"/>
                </a:cxn>
                <a:cxn ang="0">
                  <a:pos x="4569" y="10186"/>
                </a:cxn>
                <a:cxn ang="0">
                  <a:pos x="5085" y="10099"/>
                </a:cxn>
                <a:cxn ang="0">
                  <a:pos x="5862" y="9806"/>
                </a:cxn>
                <a:cxn ang="0">
                  <a:pos x="6730" y="9201"/>
                </a:cxn>
                <a:cxn ang="0">
                  <a:pos x="7450" y="8367"/>
                </a:cxn>
                <a:cxn ang="0">
                  <a:pos x="7991" y="7344"/>
                </a:cxn>
                <a:cxn ang="0">
                  <a:pos x="8316" y="6171"/>
                </a:cxn>
                <a:cxn ang="0">
                  <a:pos x="8395" y="4890"/>
                </a:cxn>
                <a:cxn ang="0">
                  <a:pos x="8214" y="3646"/>
                </a:cxn>
                <a:cxn ang="0">
                  <a:pos x="7799" y="2529"/>
                </a:cxn>
                <a:cxn ang="0">
                  <a:pos x="7183" y="1577"/>
                </a:cxn>
                <a:cxn ang="0">
                  <a:pos x="6401" y="830"/>
                </a:cxn>
                <a:cxn ang="0">
                  <a:pos x="5484" y="327"/>
                </a:cxn>
                <a:cxn ang="0">
                  <a:pos x="4882" y="159"/>
                </a:cxn>
                <a:cxn ang="0">
                  <a:pos x="4359" y="102"/>
                </a:cxn>
                <a:cxn ang="0">
                  <a:pos x="3829" y="126"/>
                </a:cxn>
                <a:cxn ang="0">
                  <a:pos x="3317" y="229"/>
                </a:cxn>
                <a:cxn ang="0">
                  <a:pos x="2457" y="596"/>
                </a:cxn>
                <a:cxn ang="0">
                  <a:pos x="1616" y="1249"/>
                </a:cxn>
                <a:cxn ang="0">
                  <a:pos x="929" y="2124"/>
                </a:cxn>
                <a:cxn ang="0">
                  <a:pos x="429" y="3181"/>
                </a:cxn>
                <a:cxn ang="0">
                  <a:pos x="150" y="4379"/>
                </a:cxn>
                <a:cxn ang="0">
                  <a:pos x="24" y="5192"/>
                </a:cxn>
              </a:cxnLst>
              <a:rect l="0" t="0" r="r" b="b"/>
              <a:pathLst>
                <a:path w="8500" h="10300">
                  <a:moveTo>
                    <a:pt x="79" y="5109"/>
                  </a:moveTo>
                  <a:lnTo>
                    <a:pt x="1" y="5149"/>
                  </a:lnTo>
                  <a:lnTo>
                    <a:pt x="7" y="4887"/>
                  </a:lnTo>
                  <a:lnTo>
                    <a:pt x="23" y="4626"/>
                  </a:lnTo>
                  <a:lnTo>
                    <a:pt x="50" y="4369"/>
                  </a:lnTo>
                  <a:lnTo>
                    <a:pt x="88" y="4115"/>
                  </a:lnTo>
                  <a:lnTo>
                    <a:pt x="134" y="3867"/>
                  </a:lnTo>
                  <a:lnTo>
                    <a:pt x="192" y="3622"/>
                  </a:lnTo>
                  <a:lnTo>
                    <a:pt x="258" y="3384"/>
                  </a:lnTo>
                  <a:lnTo>
                    <a:pt x="334" y="3150"/>
                  </a:lnTo>
                  <a:lnTo>
                    <a:pt x="419" y="2922"/>
                  </a:lnTo>
                  <a:lnTo>
                    <a:pt x="512" y="2700"/>
                  </a:lnTo>
                  <a:lnTo>
                    <a:pt x="614" y="2485"/>
                  </a:lnTo>
                  <a:lnTo>
                    <a:pt x="725" y="2276"/>
                  </a:lnTo>
                  <a:lnTo>
                    <a:pt x="843" y="2074"/>
                  </a:lnTo>
                  <a:lnTo>
                    <a:pt x="968" y="1879"/>
                  </a:lnTo>
                  <a:lnTo>
                    <a:pt x="1102" y="1692"/>
                  </a:lnTo>
                  <a:lnTo>
                    <a:pt x="1242" y="1514"/>
                  </a:lnTo>
                  <a:lnTo>
                    <a:pt x="1390" y="1343"/>
                  </a:lnTo>
                  <a:lnTo>
                    <a:pt x="1544" y="1181"/>
                  </a:lnTo>
                  <a:lnTo>
                    <a:pt x="1704" y="1027"/>
                  </a:lnTo>
                  <a:lnTo>
                    <a:pt x="1870" y="884"/>
                  </a:lnTo>
                  <a:lnTo>
                    <a:pt x="2043" y="749"/>
                  </a:lnTo>
                  <a:lnTo>
                    <a:pt x="2221" y="625"/>
                  </a:lnTo>
                  <a:lnTo>
                    <a:pt x="2404" y="511"/>
                  </a:lnTo>
                  <a:lnTo>
                    <a:pt x="2592" y="407"/>
                  </a:lnTo>
                  <a:lnTo>
                    <a:pt x="2786" y="315"/>
                  </a:lnTo>
                  <a:lnTo>
                    <a:pt x="2983" y="233"/>
                  </a:lnTo>
                  <a:lnTo>
                    <a:pt x="3186" y="164"/>
                  </a:lnTo>
                  <a:lnTo>
                    <a:pt x="3289" y="133"/>
                  </a:lnTo>
                  <a:lnTo>
                    <a:pt x="3392" y="106"/>
                  </a:lnTo>
                  <a:lnTo>
                    <a:pt x="3497" y="81"/>
                  </a:lnTo>
                  <a:lnTo>
                    <a:pt x="3602" y="60"/>
                  </a:lnTo>
                  <a:lnTo>
                    <a:pt x="3708" y="42"/>
                  </a:lnTo>
                  <a:lnTo>
                    <a:pt x="3815" y="27"/>
                  </a:lnTo>
                  <a:lnTo>
                    <a:pt x="3923" y="15"/>
                  </a:lnTo>
                  <a:lnTo>
                    <a:pt x="4031" y="7"/>
                  </a:lnTo>
                  <a:lnTo>
                    <a:pt x="4141" y="2"/>
                  </a:lnTo>
                  <a:lnTo>
                    <a:pt x="4251" y="0"/>
                  </a:lnTo>
                  <a:lnTo>
                    <a:pt x="4361" y="2"/>
                  </a:lnTo>
                  <a:lnTo>
                    <a:pt x="4470" y="7"/>
                  </a:lnTo>
                  <a:lnTo>
                    <a:pt x="4578" y="16"/>
                  </a:lnTo>
                  <a:lnTo>
                    <a:pt x="4686" y="27"/>
                  </a:lnTo>
                  <a:lnTo>
                    <a:pt x="4793" y="42"/>
                  </a:lnTo>
                  <a:lnTo>
                    <a:pt x="4899" y="60"/>
                  </a:lnTo>
                  <a:lnTo>
                    <a:pt x="5005" y="81"/>
                  </a:lnTo>
                  <a:lnTo>
                    <a:pt x="5109" y="105"/>
                  </a:lnTo>
                  <a:lnTo>
                    <a:pt x="5213" y="133"/>
                  </a:lnTo>
                  <a:lnTo>
                    <a:pt x="5315" y="163"/>
                  </a:lnTo>
                  <a:lnTo>
                    <a:pt x="5517" y="233"/>
                  </a:lnTo>
                  <a:lnTo>
                    <a:pt x="5714" y="314"/>
                  </a:lnTo>
                  <a:lnTo>
                    <a:pt x="5908" y="406"/>
                  </a:lnTo>
                  <a:lnTo>
                    <a:pt x="6097" y="510"/>
                  </a:lnTo>
                  <a:lnTo>
                    <a:pt x="6280" y="623"/>
                  </a:lnTo>
                  <a:lnTo>
                    <a:pt x="6458" y="748"/>
                  </a:lnTo>
                  <a:lnTo>
                    <a:pt x="6630" y="882"/>
                  </a:lnTo>
                  <a:lnTo>
                    <a:pt x="6797" y="1026"/>
                  </a:lnTo>
                  <a:lnTo>
                    <a:pt x="6958" y="1179"/>
                  </a:lnTo>
                  <a:lnTo>
                    <a:pt x="7112" y="1341"/>
                  </a:lnTo>
                  <a:lnTo>
                    <a:pt x="7259" y="1511"/>
                  </a:lnTo>
                  <a:lnTo>
                    <a:pt x="7399" y="1690"/>
                  </a:lnTo>
                  <a:lnTo>
                    <a:pt x="7533" y="1877"/>
                  </a:lnTo>
                  <a:lnTo>
                    <a:pt x="7659" y="2072"/>
                  </a:lnTo>
                  <a:lnTo>
                    <a:pt x="7777" y="2274"/>
                  </a:lnTo>
                  <a:lnTo>
                    <a:pt x="7887" y="2482"/>
                  </a:lnTo>
                  <a:lnTo>
                    <a:pt x="7989" y="2698"/>
                  </a:lnTo>
                  <a:lnTo>
                    <a:pt x="8083" y="2919"/>
                  </a:lnTo>
                  <a:lnTo>
                    <a:pt x="8168" y="3148"/>
                  </a:lnTo>
                  <a:lnTo>
                    <a:pt x="8244" y="3381"/>
                  </a:lnTo>
                  <a:lnTo>
                    <a:pt x="8310" y="3620"/>
                  </a:lnTo>
                  <a:lnTo>
                    <a:pt x="8367" y="3864"/>
                  </a:lnTo>
                  <a:lnTo>
                    <a:pt x="8415" y="4112"/>
                  </a:lnTo>
                  <a:lnTo>
                    <a:pt x="8451" y="4366"/>
                  </a:lnTo>
                  <a:lnTo>
                    <a:pt x="8479" y="4623"/>
                  </a:lnTo>
                  <a:lnTo>
                    <a:pt x="8495" y="4883"/>
                  </a:lnTo>
                  <a:lnTo>
                    <a:pt x="8500" y="5148"/>
                  </a:lnTo>
                  <a:lnTo>
                    <a:pt x="8496" y="5414"/>
                  </a:lnTo>
                  <a:lnTo>
                    <a:pt x="8480" y="5675"/>
                  </a:lnTo>
                  <a:lnTo>
                    <a:pt x="8453" y="5932"/>
                  </a:lnTo>
                  <a:lnTo>
                    <a:pt x="8415" y="6186"/>
                  </a:lnTo>
                  <a:lnTo>
                    <a:pt x="8369" y="6434"/>
                  </a:lnTo>
                  <a:lnTo>
                    <a:pt x="8311" y="6678"/>
                  </a:lnTo>
                  <a:lnTo>
                    <a:pt x="8245" y="6917"/>
                  </a:lnTo>
                  <a:lnTo>
                    <a:pt x="8169" y="7151"/>
                  </a:lnTo>
                  <a:lnTo>
                    <a:pt x="8084" y="7379"/>
                  </a:lnTo>
                  <a:lnTo>
                    <a:pt x="7991" y="7601"/>
                  </a:lnTo>
                  <a:lnTo>
                    <a:pt x="7889" y="7816"/>
                  </a:lnTo>
                  <a:lnTo>
                    <a:pt x="7778" y="8025"/>
                  </a:lnTo>
                  <a:lnTo>
                    <a:pt x="7660" y="8227"/>
                  </a:lnTo>
                  <a:lnTo>
                    <a:pt x="7534" y="8422"/>
                  </a:lnTo>
                  <a:lnTo>
                    <a:pt x="7401" y="8609"/>
                  </a:lnTo>
                  <a:lnTo>
                    <a:pt x="7261" y="8787"/>
                  </a:lnTo>
                  <a:lnTo>
                    <a:pt x="7113" y="8958"/>
                  </a:lnTo>
                  <a:lnTo>
                    <a:pt x="6959" y="9120"/>
                  </a:lnTo>
                  <a:lnTo>
                    <a:pt x="6799" y="9273"/>
                  </a:lnTo>
                  <a:lnTo>
                    <a:pt x="6632" y="9417"/>
                  </a:lnTo>
                  <a:lnTo>
                    <a:pt x="6460" y="9551"/>
                  </a:lnTo>
                  <a:lnTo>
                    <a:pt x="6282" y="9676"/>
                  </a:lnTo>
                  <a:lnTo>
                    <a:pt x="6099" y="9790"/>
                  </a:lnTo>
                  <a:lnTo>
                    <a:pt x="5910" y="9893"/>
                  </a:lnTo>
                  <a:lnTo>
                    <a:pt x="5717" y="9986"/>
                  </a:lnTo>
                  <a:lnTo>
                    <a:pt x="5519" y="10067"/>
                  </a:lnTo>
                  <a:lnTo>
                    <a:pt x="5317" y="10137"/>
                  </a:lnTo>
                  <a:lnTo>
                    <a:pt x="5214" y="10168"/>
                  </a:lnTo>
                  <a:lnTo>
                    <a:pt x="5111" y="10195"/>
                  </a:lnTo>
                  <a:lnTo>
                    <a:pt x="5006" y="10219"/>
                  </a:lnTo>
                  <a:lnTo>
                    <a:pt x="4901" y="10240"/>
                  </a:lnTo>
                  <a:lnTo>
                    <a:pt x="4795" y="10259"/>
                  </a:lnTo>
                  <a:lnTo>
                    <a:pt x="4688" y="10273"/>
                  </a:lnTo>
                  <a:lnTo>
                    <a:pt x="4580" y="10285"/>
                  </a:lnTo>
                  <a:lnTo>
                    <a:pt x="4471" y="10293"/>
                  </a:lnTo>
                  <a:lnTo>
                    <a:pt x="4362" y="10298"/>
                  </a:lnTo>
                  <a:lnTo>
                    <a:pt x="4252" y="10300"/>
                  </a:lnTo>
                  <a:lnTo>
                    <a:pt x="4142" y="10299"/>
                  </a:lnTo>
                  <a:lnTo>
                    <a:pt x="4033" y="10294"/>
                  </a:lnTo>
                  <a:lnTo>
                    <a:pt x="3925" y="10285"/>
                  </a:lnTo>
                  <a:lnTo>
                    <a:pt x="3817" y="10274"/>
                  </a:lnTo>
                  <a:lnTo>
                    <a:pt x="3710" y="10259"/>
                  </a:lnTo>
                  <a:lnTo>
                    <a:pt x="3603" y="10241"/>
                  </a:lnTo>
                  <a:lnTo>
                    <a:pt x="3498" y="10220"/>
                  </a:lnTo>
                  <a:lnTo>
                    <a:pt x="3394" y="10196"/>
                  </a:lnTo>
                  <a:lnTo>
                    <a:pt x="3290" y="10168"/>
                  </a:lnTo>
                  <a:lnTo>
                    <a:pt x="3188" y="10138"/>
                  </a:lnTo>
                  <a:lnTo>
                    <a:pt x="2986" y="10068"/>
                  </a:lnTo>
                  <a:lnTo>
                    <a:pt x="2788" y="9987"/>
                  </a:lnTo>
                  <a:lnTo>
                    <a:pt x="2595" y="9895"/>
                  </a:lnTo>
                  <a:lnTo>
                    <a:pt x="2406" y="9791"/>
                  </a:lnTo>
                  <a:lnTo>
                    <a:pt x="2223" y="9677"/>
                  </a:lnTo>
                  <a:lnTo>
                    <a:pt x="2045" y="9553"/>
                  </a:lnTo>
                  <a:lnTo>
                    <a:pt x="1872" y="9419"/>
                  </a:lnTo>
                  <a:lnTo>
                    <a:pt x="1706" y="9275"/>
                  </a:lnTo>
                  <a:lnTo>
                    <a:pt x="1545" y="9122"/>
                  </a:lnTo>
                  <a:lnTo>
                    <a:pt x="1391" y="8960"/>
                  </a:lnTo>
                  <a:lnTo>
                    <a:pt x="1244" y="8789"/>
                  </a:lnTo>
                  <a:lnTo>
                    <a:pt x="1103" y="8610"/>
                  </a:lnTo>
                  <a:lnTo>
                    <a:pt x="970" y="8424"/>
                  </a:lnTo>
                  <a:lnTo>
                    <a:pt x="844" y="8229"/>
                  </a:lnTo>
                  <a:lnTo>
                    <a:pt x="725" y="8027"/>
                  </a:lnTo>
                  <a:lnTo>
                    <a:pt x="615" y="7818"/>
                  </a:lnTo>
                  <a:lnTo>
                    <a:pt x="513" y="7602"/>
                  </a:lnTo>
                  <a:lnTo>
                    <a:pt x="419" y="7380"/>
                  </a:lnTo>
                  <a:lnTo>
                    <a:pt x="334" y="7152"/>
                  </a:lnTo>
                  <a:lnTo>
                    <a:pt x="258" y="6919"/>
                  </a:lnTo>
                  <a:lnTo>
                    <a:pt x="191" y="6680"/>
                  </a:lnTo>
                  <a:lnTo>
                    <a:pt x="134" y="6436"/>
                  </a:lnTo>
                  <a:lnTo>
                    <a:pt x="87" y="6187"/>
                  </a:lnTo>
                  <a:lnTo>
                    <a:pt x="50" y="5934"/>
                  </a:lnTo>
                  <a:lnTo>
                    <a:pt x="22" y="5676"/>
                  </a:lnTo>
                  <a:lnTo>
                    <a:pt x="6" y="5415"/>
                  </a:lnTo>
                  <a:lnTo>
                    <a:pt x="0" y="5151"/>
                  </a:lnTo>
                  <a:cubicBezTo>
                    <a:pt x="0" y="5132"/>
                    <a:pt x="10" y="5115"/>
                    <a:pt x="26" y="5106"/>
                  </a:cubicBezTo>
                  <a:cubicBezTo>
                    <a:pt x="42" y="5097"/>
                    <a:pt x="62" y="5098"/>
                    <a:pt x="78" y="5108"/>
                  </a:cubicBezTo>
                  <a:lnTo>
                    <a:pt x="79" y="5109"/>
                  </a:lnTo>
                  <a:close/>
                  <a:moveTo>
                    <a:pt x="22" y="5191"/>
                  </a:moveTo>
                  <a:lnTo>
                    <a:pt x="100" y="5148"/>
                  </a:lnTo>
                  <a:lnTo>
                    <a:pt x="105" y="5409"/>
                  </a:lnTo>
                  <a:lnTo>
                    <a:pt x="122" y="5666"/>
                  </a:lnTo>
                  <a:lnTo>
                    <a:pt x="148" y="5919"/>
                  </a:lnTo>
                  <a:lnTo>
                    <a:pt x="185" y="6168"/>
                  </a:lnTo>
                  <a:lnTo>
                    <a:pt x="232" y="6413"/>
                  </a:lnTo>
                  <a:lnTo>
                    <a:pt x="288" y="6653"/>
                  </a:lnTo>
                  <a:lnTo>
                    <a:pt x="353" y="6888"/>
                  </a:lnTo>
                  <a:lnTo>
                    <a:pt x="428" y="7118"/>
                  </a:lnTo>
                  <a:lnTo>
                    <a:pt x="511" y="7341"/>
                  </a:lnTo>
                  <a:lnTo>
                    <a:pt x="603" y="7560"/>
                  </a:lnTo>
                  <a:lnTo>
                    <a:pt x="703" y="7771"/>
                  </a:lnTo>
                  <a:lnTo>
                    <a:pt x="812" y="7976"/>
                  </a:lnTo>
                  <a:lnTo>
                    <a:pt x="927" y="8174"/>
                  </a:lnTo>
                  <a:lnTo>
                    <a:pt x="1051" y="8365"/>
                  </a:lnTo>
                  <a:lnTo>
                    <a:pt x="1182" y="8549"/>
                  </a:lnTo>
                  <a:lnTo>
                    <a:pt x="1319" y="8724"/>
                  </a:lnTo>
                  <a:lnTo>
                    <a:pt x="1464" y="8891"/>
                  </a:lnTo>
                  <a:lnTo>
                    <a:pt x="1614" y="9050"/>
                  </a:lnTo>
                  <a:lnTo>
                    <a:pt x="1771" y="9199"/>
                  </a:lnTo>
                  <a:lnTo>
                    <a:pt x="1934" y="9340"/>
                  </a:lnTo>
                  <a:lnTo>
                    <a:pt x="2102" y="9471"/>
                  </a:lnTo>
                  <a:lnTo>
                    <a:pt x="2276" y="9592"/>
                  </a:lnTo>
                  <a:lnTo>
                    <a:pt x="2455" y="9704"/>
                  </a:lnTo>
                  <a:lnTo>
                    <a:pt x="2638" y="9804"/>
                  </a:lnTo>
                  <a:lnTo>
                    <a:pt x="2826" y="9895"/>
                  </a:lnTo>
                  <a:lnTo>
                    <a:pt x="3019" y="9974"/>
                  </a:lnTo>
                  <a:lnTo>
                    <a:pt x="3216" y="10042"/>
                  </a:lnTo>
                  <a:lnTo>
                    <a:pt x="3316" y="10072"/>
                  </a:lnTo>
                  <a:lnTo>
                    <a:pt x="3416" y="10098"/>
                  </a:lnTo>
                  <a:lnTo>
                    <a:pt x="3518" y="10122"/>
                  </a:lnTo>
                  <a:lnTo>
                    <a:pt x="3620" y="10142"/>
                  </a:lnTo>
                  <a:lnTo>
                    <a:pt x="3723" y="10160"/>
                  </a:lnTo>
                  <a:lnTo>
                    <a:pt x="3827" y="10174"/>
                  </a:lnTo>
                  <a:lnTo>
                    <a:pt x="3932" y="10186"/>
                  </a:lnTo>
                  <a:lnTo>
                    <a:pt x="4038" y="10194"/>
                  </a:lnTo>
                  <a:lnTo>
                    <a:pt x="4144" y="10199"/>
                  </a:lnTo>
                  <a:lnTo>
                    <a:pt x="4251" y="10200"/>
                  </a:lnTo>
                  <a:lnTo>
                    <a:pt x="4357" y="10199"/>
                  </a:lnTo>
                  <a:lnTo>
                    <a:pt x="4464" y="10194"/>
                  </a:lnTo>
                  <a:lnTo>
                    <a:pt x="4569" y="10186"/>
                  </a:lnTo>
                  <a:lnTo>
                    <a:pt x="4674" y="10174"/>
                  </a:lnTo>
                  <a:lnTo>
                    <a:pt x="4778" y="10160"/>
                  </a:lnTo>
                  <a:lnTo>
                    <a:pt x="4881" y="10142"/>
                  </a:lnTo>
                  <a:lnTo>
                    <a:pt x="4984" y="10122"/>
                  </a:lnTo>
                  <a:lnTo>
                    <a:pt x="5085" y="10099"/>
                  </a:lnTo>
                  <a:lnTo>
                    <a:pt x="5186" y="10072"/>
                  </a:lnTo>
                  <a:lnTo>
                    <a:pt x="5285" y="10043"/>
                  </a:lnTo>
                  <a:lnTo>
                    <a:pt x="5481" y="9975"/>
                  </a:lnTo>
                  <a:lnTo>
                    <a:pt x="5674" y="9896"/>
                  </a:lnTo>
                  <a:lnTo>
                    <a:pt x="5862" y="9806"/>
                  </a:lnTo>
                  <a:lnTo>
                    <a:pt x="6046" y="9705"/>
                  </a:lnTo>
                  <a:lnTo>
                    <a:pt x="6225" y="9594"/>
                  </a:lnTo>
                  <a:lnTo>
                    <a:pt x="6399" y="9473"/>
                  </a:lnTo>
                  <a:lnTo>
                    <a:pt x="6567" y="9342"/>
                  </a:lnTo>
                  <a:lnTo>
                    <a:pt x="6730" y="9201"/>
                  </a:lnTo>
                  <a:lnTo>
                    <a:pt x="6887" y="9052"/>
                  </a:lnTo>
                  <a:lnTo>
                    <a:pt x="7038" y="8893"/>
                  </a:lnTo>
                  <a:lnTo>
                    <a:pt x="7182" y="8726"/>
                  </a:lnTo>
                  <a:lnTo>
                    <a:pt x="7320" y="8550"/>
                  </a:lnTo>
                  <a:lnTo>
                    <a:pt x="7450" y="8367"/>
                  </a:lnTo>
                  <a:lnTo>
                    <a:pt x="7574" y="8177"/>
                  </a:lnTo>
                  <a:lnTo>
                    <a:pt x="7690" y="7979"/>
                  </a:lnTo>
                  <a:lnTo>
                    <a:pt x="7798" y="7774"/>
                  </a:lnTo>
                  <a:lnTo>
                    <a:pt x="7898" y="7562"/>
                  </a:lnTo>
                  <a:lnTo>
                    <a:pt x="7991" y="7344"/>
                  </a:lnTo>
                  <a:lnTo>
                    <a:pt x="8074" y="7120"/>
                  </a:lnTo>
                  <a:lnTo>
                    <a:pt x="8148" y="6891"/>
                  </a:lnTo>
                  <a:lnTo>
                    <a:pt x="8214" y="6655"/>
                  </a:lnTo>
                  <a:lnTo>
                    <a:pt x="8270" y="6416"/>
                  </a:lnTo>
                  <a:lnTo>
                    <a:pt x="8316" y="6171"/>
                  </a:lnTo>
                  <a:lnTo>
                    <a:pt x="8353" y="5922"/>
                  </a:lnTo>
                  <a:lnTo>
                    <a:pt x="8380" y="5669"/>
                  </a:lnTo>
                  <a:lnTo>
                    <a:pt x="8396" y="5412"/>
                  </a:lnTo>
                  <a:lnTo>
                    <a:pt x="8400" y="5150"/>
                  </a:lnTo>
                  <a:lnTo>
                    <a:pt x="8395" y="4890"/>
                  </a:lnTo>
                  <a:lnTo>
                    <a:pt x="8379" y="4633"/>
                  </a:lnTo>
                  <a:lnTo>
                    <a:pt x="8352" y="4380"/>
                  </a:lnTo>
                  <a:lnTo>
                    <a:pt x="8316" y="4131"/>
                  </a:lnTo>
                  <a:lnTo>
                    <a:pt x="8270" y="3886"/>
                  </a:lnTo>
                  <a:lnTo>
                    <a:pt x="8214" y="3646"/>
                  </a:lnTo>
                  <a:lnTo>
                    <a:pt x="8148" y="3412"/>
                  </a:lnTo>
                  <a:lnTo>
                    <a:pt x="8074" y="3182"/>
                  </a:lnTo>
                  <a:lnTo>
                    <a:pt x="7991" y="2958"/>
                  </a:lnTo>
                  <a:lnTo>
                    <a:pt x="7899" y="2740"/>
                  </a:lnTo>
                  <a:lnTo>
                    <a:pt x="7799" y="2529"/>
                  </a:lnTo>
                  <a:lnTo>
                    <a:pt x="7691" y="2324"/>
                  </a:lnTo>
                  <a:lnTo>
                    <a:pt x="7575" y="2126"/>
                  </a:lnTo>
                  <a:lnTo>
                    <a:pt x="7451" y="1935"/>
                  </a:lnTo>
                  <a:lnTo>
                    <a:pt x="7321" y="1752"/>
                  </a:lnTo>
                  <a:lnTo>
                    <a:pt x="7183" y="1577"/>
                  </a:lnTo>
                  <a:lnTo>
                    <a:pt x="7039" y="1410"/>
                  </a:lnTo>
                  <a:lnTo>
                    <a:pt x="6888" y="1251"/>
                  </a:lnTo>
                  <a:lnTo>
                    <a:pt x="6732" y="1101"/>
                  </a:lnTo>
                  <a:lnTo>
                    <a:pt x="6569" y="961"/>
                  </a:lnTo>
                  <a:lnTo>
                    <a:pt x="6401" y="830"/>
                  </a:lnTo>
                  <a:lnTo>
                    <a:pt x="6227" y="708"/>
                  </a:lnTo>
                  <a:lnTo>
                    <a:pt x="6048" y="597"/>
                  </a:lnTo>
                  <a:lnTo>
                    <a:pt x="5865" y="497"/>
                  </a:lnTo>
                  <a:lnTo>
                    <a:pt x="5676" y="406"/>
                  </a:lnTo>
                  <a:lnTo>
                    <a:pt x="5484" y="327"/>
                  </a:lnTo>
                  <a:lnTo>
                    <a:pt x="5287" y="259"/>
                  </a:lnTo>
                  <a:lnTo>
                    <a:pt x="5187" y="229"/>
                  </a:lnTo>
                  <a:lnTo>
                    <a:pt x="5087" y="203"/>
                  </a:lnTo>
                  <a:lnTo>
                    <a:pt x="4985" y="179"/>
                  </a:lnTo>
                  <a:lnTo>
                    <a:pt x="4882" y="159"/>
                  </a:lnTo>
                  <a:lnTo>
                    <a:pt x="4780" y="141"/>
                  </a:lnTo>
                  <a:lnTo>
                    <a:pt x="4676" y="127"/>
                  </a:lnTo>
                  <a:lnTo>
                    <a:pt x="4571" y="115"/>
                  </a:lnTo>
                  <a:lnTo>
                    <a:pt x="4465" y="107"/>
                  </a:lnTo>
                  <a:lnTo>
                    <a:pt x="4359" y="102"/>
                  </a:lnTo>
                  <a:lnTo>
                    <a:pt x="4252" y="100"/>
                  </a:lnTo>
                  <a:lnTo>
                    <a:pt x="4145" y="102"/>
                  </a:lnTo>
                  <a:lnTo>
                    <a:pt x="4039" y="107"/>
                  </a:lnTo>
                  <a:lnTo>
                    <a:pt x="3933" y="115"/>
                  </a:lnTo>
                  <a:lnTo>
                    <a:pt x="3829" y="126"/>
                  </a:lnTo>
                  <a:lnTo>
                    <a:pt x="3725" y="141"/>
                  </a:lnTo>
                  <a:lnTo>
                    <a:pt x="3622" y="158"/>
                  </a:lnTo>
                  <a:lnTo>
                    <a:pt x="3519" y="179"/>
                  </a:lnTo>
                  <a:lnTo>
                    <a:pt x="3418" y="202"/>
                  </a:lnTo>
                  <a:lnTo>
                    <a:pt x="3317" y="229"/>
                  </a:lnTo>
                  <a:lnTo>
                    <a:pt x="3218" y="258"/>
                  </a:lnTo>
                  <a:lnTo>
                    <a:pt x="3022" y="326"/>
                  </a:lnTo>
                  <a:lnTo>
                    <a:pt x="2829" y="405"/>
                  </a:lnTo>
                  <a:lnTo>
                    <a:pt x="2641" y="495"/>
                  </a:lnTo>
                  <a:lnTo>
                    <a:pt x="2457" y="596"/>
                  </a:lnTo>
                  <a:lnTo>
                    <a:pt x="2278" y="707"/>
                  </a:lnTo>
                  <a:lnTo>
                    <a:pt x="2104" y="828"/>
                  </a:lnTo>
                  <a:lnTo>
                    <a:pt x="1936" y="959"/>
                  </a:lnTo>
                  <a:lnTo>
                    <a:pt x="1773" y="1100"/>
                  </a:lnTo>
                  <a:lnTo>
                    <a:pt x="1616" y="1249"/>
                  </a:lnTo>
                  <a:lnTo>
                    <a:pt x="1465" y="1408"/>
                  </a:lnTo>
                  <a:lnTo>
                    <a:pt x="1321" y="1575"/>
                  </a:lnTo>
                  <a:lnTo>
                    <a:pt x="1183" y="1751"/>
                  </a:lnTo>
                  <a:lnTo>
                    <a:pt x="1052" y="1934"/>
                  </a:lnTo>
                  <a:lnTo>
                    <a:pt x="929" y="2124"/>
                  </a:lnTo>
                  <a:lnTo>
                    <a:pt x="813" y="2322"/>
                  </a:lnTo>
                  <a:lnTo>
                    <a:pt x="705" y="2527"/>
                  </a:lnTo>
                  <a:lnTo>
                    <a:pt x="605" y="2739"/>
                  </a:lnTo>
                  <a:lnTo>
                    <a:pt x="512" y="2957"/>
                  </a:lnTo>
                  <a:lnTo>
                    <a:pt x="429" y="3181"/>
                  </a:lnTo>
                  <a:lnTo>
                    <a:pt x="355" y="3410"/>
                  </a:lnTo>
                  <a:lnTo>
                    <a:pt x="289" y="3645"/>
                  </a:lnTo>
                  <a:lnTo>
                    <a:pt x="233" y="3885"/>
                  </a:lnTo>
                  <a:lnTo>
                    <a:pt x="186" y="4130"/>
                  </a:lnTo>
                  <a:lnTo>
                    <a:pt x="150" y="4379"/>
                  </a:lnTo>
                  <a:lnTo>
                    <a:pt x="123" y="4632"/>
                  </a:lnTo>
                  <a:lnTo>
                    <a:pt x="107" y="4889"/>
                  </a:lnTo>
                  <a:lnTo>
                    <a:pt x="101" y="5152"/>
                  </a:lnTo>
                  <a:cubicBezTo>
                    <a:pt x="101" y="5170"/>
                    <a:pt x="91" y="5186"/>
                    <a:pt x="75" y="5195"/>
                  </a:cubicBezTo>
                  <a:cubicBezTo>
                    <a:pt x="58" y="5203"/>
                    <a:pt x="39" y="5202"/>
                    <a:pt x="24" y="5192"/>
                  </a:cubicBezTo>
                  <a:lnTo>
                    <a:pt x="22" y="5191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22" name="Freeform 98"/>
            <p:cNvSpPr>
              <a:spLocks noEditPoints="1"/>
            </p:cNvSpPr>
            <p:nvPr/>
          </p:nvSpPr>
          <p:spPr bwMode="auto">
            <a:xfrm>
              <a:off x="3559" y="1421"/>
              <a:ext cx="942" cy="1135"/>
            </a:xfrm>
            <a:custGeom>
              <a:avLst/>
              <a:gdLst/>
              <a:ahLst/>
              <a:cxnLst>
                <a:cxn ang="0">
                  <a:pos x="25" y="2185"/>
                </a:cxn>
                <a:cxn ang="0">
                  <a:pos x="167" y="1575"/>
                </a:cxn>
                <a:cxn ang="0">
                  <a:pos x="422" y="1037"/>
                </a:cxn>
                <a:cxn ang="0">
                  <a:pos x="772" y="590"/>
                </a:cxn>
                <a:cxn ang="0">
                  <a:pos x="1202" y="256"/>
                </a:cxn>
                <a:cxn ang="0">
                  <a:pos x="1645" y="67"/>
                </a:cxn>
                <a:cxn ang="0">
                  <a:pos x="1908" y="14"/>
                </a:cxn>
                <a:cxn ang="0">
                  <a:pos x="2181" y="1"/>
                </a:cxn>
                <a:cxn ang="0">
                  <a:pos x="2450" y="30"/>
                </a:cxn>
                <a:cxn ang="0">
                  <a:pos x="2759" y="117"/>
                </a:cxn>
                <a:cxn ang="0">
                  <a:pos x="3229" y="374"/>
                </a:cxn>
                <a:cxn ang="0">
                  <a:pos x="3630" y="756"/>
                </a:cxn>
                <a:cxn ang="0">
                  <a:pos x="3944" y="1241"/>
                </a:cxn>
                <a:cxn ang="0">
                  <a:pos x="4155" y="1810"/>
                </a:cxn>
                <a:cxn ang="0">
                  <a:pos x="4248" y="2442"/>
                </a:cxn>
                <a:cxn ang="0">
                  <a:pos x="4208" y="3093"/>
                </a:cxn>
                <a:cxn ang="0">
                  <a:pos x="4042" y="3690"/>
                </a:cxn>
                <a:cxn ang="0">
                  <a:pos x="3767" y="4211"/>
                </a:cxn>
                <a:cxn ang="0">
                  <a:pos x="3400" y="4637"/>
                </a:cxn>
                <a:cxn ang="0">
                  <a:pos x="2955" y="4947"/>
                </a:cxn>
                <a:cxn ang="0">
                  <a:pos x="2556" y="5098"/>
                </a:cxn>
                <a:cxn ang="0">
                  <a:pos x="2290" y="5143"/>
                </a:cxn>
                <a:cxn ang="0">
                  <a:pos x="2017" y="5147"/>
                </a:cxn>
                <a:cxn ang="0">
                  <a:pos x="1749" y="5110"/>
                </a:cxn>
                <a:cxn ang="0">
                  <a:pos x="1394" y="4994"/>
                </a:cxn>
                <a:cxn ang="0">
                  <a:pos x="936" y="4710"/>
                </a:cxn>
                <a:cxn ang="0">
                  <a:pos x="552" y="4305"/>
                </a:cxn>
                <a:cxn ang="0">
                  <a:pos x="257" y="3801"/>
                </a:cxn>
                <a:cxn ang="0">
                  <a:pos x="67" y="3218"/>
                </a:cxn>
                <a:cxn ang="0">
                  <a:pos x="0" y="2575"/>
                </a:cxn>
                <a:cxn ang="0">
                  <a:pos x="50" y="2574"/>
                </a:cxn>
                <a:cxn ang="0">
                  <a:pos x="116" y="3207"/>
                </a:cxn>
                <a:cxn ang="0">
                  <a:pos x="302" y="3780"/>
                </a:cxn>
                <a:cxn ang="0">
                  <a:pos x="591" y="4275"/>
                </a:cxn>
                <a:cxn ang="0">
                  <a:pos x="967" y="4670"/>
                </a:cxn>
                <a:cxn ang="0">
                  <a:pos x="1413" y="4948"/>
                </a:cxn>
                <a:cxn ang="0">
                  <a:pos x="1759" y="5061"/>
                </a:cxn>
                <a:cxn ang="0">
                  <a:pos x="2019" y="5097"/>
                </a:cxn>
                <a:cxn ang="0">
                  <a:pos x="2285" y="5093"/>
                </a:cxn>
                <a:cxn ang="0">
                  <a:pos x="2543" y="5050"/>
                </a:cxn>
                <a:cxn ang="0">
                  <a:pos x="2931" y="4903"/>
                </a:cxn>
                <a:cxn ang="0">
                  <a:pos x="3365" y="4601"/>
                </a:cxn>
                <a:cxn ang="0">
                  <a:pos x="3725" y="4184"/>
                </a:cxn>
                <a:cxn ang="0">
                  <a:pos x="3996" y="3672"/>
                </a:cxn>
                <a:cxn ang="0">
                  <a:pos x="4158" y="3086"/>
                </a:cxn>
                <a:cxn ang="0">
                  <a:pos x="4198" y="2445"/>
                </a:cxn>
                <a:cxn ang="0">
                  <a:pos x="4107" y="1823"/>
                </a:cxn>
                <a:cxn ang="0">
                  <a:pos x="3900" y="1265"/>
                </a:cxn>
                <a:cxn ang="0">
                  <a:pos x="3592" y="789"/>
                </a:cxn>
                <a:cxn ang="0">
                  <a:pos x="3201" y="415"/>
                </a:cxn>
                <a:cxn ang="0">
                  <a:pos x="2742" y="164"/>
                </a:cxn>
                <a:cxn ang="0">
                  <a:pos x="2441" y="80"/>
                </a:cxn>
                <a:cxn ang="0">
                  <a:pos x="2180" y="51"/>
                </a:cxn>
                <a:cxn ang="0">
                  <a:pos x="1915" y="63"/>
                </a:cxn>
                <a:cxn ang="0">
                  <a:pos x="1659" y="115"/>
                </a:cxn>
                <a:cxn ang="0">
                  <a:pos x="1229" y="298"/>
                </a:cxn>
                <a:cxn ang="0">
                  <a:pos x="808" y="625"/>
                </a:cxn>
                <a:cxn ang="0">
                  <a:pos x="465" y="1062"/>
                </a:cxn>
                <a:cxn ang="0">
                  <a:pos x="215" y="1591"/>
                </a:cxn>
                <a:cxn ang="0">
                  <a:pos x="75" y="2190"/>
                </a:cxn>
                <a:cxn ang="0">
                  <a:pos x="12" y="2596"/>
                </a:cxn>
              </a:cxnLst>
              <a:rect l="0" t="0" r="r" b="b"/>
              <a:pathLst>
                <a:path w="4250" h="5150">
                  <a:moveTo>
                    <a:pt x="40" y="2555"/>
                  </a:moveTo>
                  <a:lnTo>
                    <a:pt x="1" y="2575"/>
                  </a:lnTo>
                  <a:lnTo>
                    <a:pt x="4" y="2444"/>
                  </a:lnTo>
                  <a:lnTo>
                    <a:pt x="12" y="2313"/>
                  </a:lnTo>
                  <a:lnTo>
                    <a:pt x="25" y="2185"/>
                  </a:lnTo>
                  <a:lnTo>
                    <a:pt x="44" y="2058"/>
                  </a:lnTo>
                  <a:lnTo>
                    <a:pt x="67" y="1934"/>
                  </a:lnTo>
                  <a:lnTo>
                    <a:pt x="96" y="1811"/>
                  </a:lnTo>
                  <a:lnTo>
                    <a:pt x="129" y="1692"/>
                  </a:lnTo>
                  <a:lnTo>
                    <a:pt x="167" y="1575"/>
                  </a:lnTo>
                  <a:lnTo>
                    <a:pt x="210" y="1461"/>
                  </a:lnTo>
                  <a:lnTo>
                    <a:pt x="256" y="1350"/>
                  </a:lnTo>
                  <a:lnTo>
                    <a:pt x="307" y="1243"/>
                  </a:lnTo>
                  <a:lnTo>
                    <a:pt x="363" y="1138"/>
                  </a:lnTo>
                  <a:lnTo>
                    <a:pt x="422" y="1037"/>
                  </a:lnTo>
                  <a:lnTo>
                    <a:pt x="484" y="940"/>
                  </a:lnTo>
                  <a:lnTo>
                    <a:pt x="551" y="846"/>
                  </a:lnTo>
                  <a:lnTo>
                    <a:pt x="621" y="757"/>
                  </a:lnTo>
                  <a:lnTo>
                    <a:pt x="695" y="672"/>
                  </a:lnTo>
                  <a:lnTo>
                    <a:pt x="772" y="590"/>
                  </a:lnTo>
                  <a:lnTo>
                    <a:pt x="852" y="514"/>
                  </a:lnTo>
                  <a:lnTo>
                    <a:pt x="935" y="442"/>
                  </a:lnTo>
                  <a:lnTo>
                    <a:pt x="1022" y="375"/>
                  </a:lnTo>
                  <a:lnTo>
                    <a:pt x="1111" y="313"/>
                  </a:lnTo>
                  <a:lnTo>
                    <a:pt x="1202" y="256"/>
                  </a:lnTo>
                  <a:lnTo>
                    <a:pt x="1296" y="204"/>
                  </a:lnTo>
                  <a:lnTo>
                    <a:pt x="1393" y="158"/>
                  </a:lnTo>
                  <a:lnTo>
                    <a:pt x="1492" y="117"/>
                  </a:lnTo>
                  <a:lnTo>
                    <a:pt x="1593" y="82"/>
                  </a:lnTo>
                  <a:lnTo>
                    <a:pt x="1645" y="67"/>
                  </a:lnTo>
                  <a:lnTo>
                    <a:pt x="1696" y="53"/>
                  </a:lnTo>
                  <a:lnTo>
                    <a:pt x="1749" y="41"/>
                  </a:lnTo>
                  <a:lnTo>
                    <a:pt x="1801" y="30"/>
                  </a:lnTo>
                  <a:lnTo>
                    <a:pt x="1854" y="21"/>
                  </a:lnTo>
                  <a:lnTo>
                    <a:pt x="1908" y="14"/>
                  </a:lnTo>
                  <a:lnTo>
                    <a:pt x="1962" y="8"/>
                  </a:lnTo>
                  <a:lnTo>
                    <a:pt x="2016" y="4"/>
                  </a:lnTo>
                  <a:lnTo>
                    <a:pt x="2071" y="1"/>
                  </a:lnTo>
                  <a:lnTo>
                    <a:pt x="2126" y="0"/>
                  </a:lnTo>
                  <a:lnTo>
                    <a:pt x="2181" y="1"/>
                  </a:lnTo>
                  <a:lnTo>
                    <a:pt x="2235" y="4"/>
                  </a:lnTo>
                  <a:lnTo>
                    <a:pt x="2289" y="8"/>
                  </a:lnTo>
                  <a:lnTo>
                    <a:pt x="2343" y="14"/>
                  </a:lnTo>
                  <a:lnTo>
                    <a:pt x="2397" y="21"/>
                  </a:lnTo>
                  <a:lnTo>
                    <a:pt x="2450" y="30"/>
                  </a:lnTo>
                  <a:lnTo>
                    <a:pt x="2503" y="41"/>
                  </a:lnTo>
                  <a:lnTo>
                    <a:pt x="2555" y="53"/>
                  </a:lnTo>
                  <a:lnTo>
                    <a:pt x="2607" y="67"/>
                  </a:lnTo>
                  <a:lnTo>
                    <a:pt x="2658" y="82"/>
                  </a:lnTo>
                  <a:lnTo>
                    <a:pt x="2759" y="117"/>
                  </a:lnTo>
                  <a:lnTo>
                    <a:pt x="2857" y="157"/>
                  </a:lnTo>
                  <a:lnTo>
                    <a:pt x="2954" y="203"/>
                  </a:lnTo>
                  <a:lnTo>
                    <a:pt x="3048" y="255"/>
                  </a:lnTo>
                  <a:lnTo>
                    <a:pt x="3140" y="312"/>
                  </a:lnTo>
                  <a:lnTo>
                    <a:pt x="3229" y="374"/>
                  </a:lnTo>
                  <a:lnTo>
                    <a:pt x="3315" y="441"/>
                  </a:lnTo>
                  <a:lnTo>
                    <a:pt x="3399" y="513"/>
                  </a:lnTo>
                  <a:lnTo>
                    <a:pt x="3479" y="590"/>
                  </a:lnTo>
                  <a:lnTo>
                    <a:pt x="3556" y="671"/>
                  </a:lnTo>
                  <a:lnTo>
                    <a:pt x="3630" y="756"/>
                  </a:lnTo>
                  <a:lnTo>
                    <a:pt x="3700" y="845"/>
                  </a:lnTo>
                  <a:lnTo>
                    <a:pt x="3767" y="939"/>
                  </a:lnTo>
                  <a:lnTo>
                    <a:pt x="3830" y="1036"/>
                  </a:lnTo>
                  <a:lnTo>
                    <a:pt x="3889" y="1137"/>
                  </a:lnTo>
                  <a:lnTo>
                    <a:pt x="3944" y="1241"/>
                  </a:lnTo>
                  <a:lnTo>
                    <a:pt x="3995" y="1349"/>
                  </a:lnTo>
                  <a:lnTo>
                    <a:pt x="4042" y="1460"/>
                  </a:lnTo>
                  <a:lnTo>
                    <a:pt x="4084" y="1574"/>
                  </a:lnTo>
                  <a:lnTo>
                    <a:pt x="4122" y="1691"/>
                  </a:lnTo>
                  <a:lnTo>
                    <a:pt x="4155" y="1810"/>
                  </a:lnTo>
                  <a:lnTo>
                    <a:pt x="4184" y="1932"/>
                  </a:lnTo>
                  <a:lnTo>
                    <a:pt x="4208" y="2056"/>
                  </a:lnTo>
                  <a:lnTo>
                    <a:pt x="4226" y="2183"/>
                  </a:lnTo>
                  <a:lnTo>
                    <a:pt x="4240" y="2312"/>
                  </a:lnTo>
                  <a:lnTo>
                    <a:pt x="4248" y="2442"/>
                  </a:lnTo>
                  <a:lnTo>
                    <a:pt x="4250" y="2574"/>
                  </a:lnTo>
                  <a:lnTo>
                    <a:pt x="4248" y="2707"/>
                  </a:lnTo>
                  <a:lnTo>
                    <a:pt x="4240" y="2838"/>
                  </a:lnTo>
                  <a:lnTo>
                    <a:pt x="4227" y="2966"/>
                  </a:lnTo>
                  <a:lnTo>
                    <a:pt x="4208" y="3093"/>
                  </a:lnTo>
                  <a:lnTo>
                    <a:pt x="4185" y="3217"/>
                  </a:lnTo>
                  <a:lnTo>
                    <a:pt x="4156" y="3339"/>
                  </a:lnTo>
                  <a:lnTo>
                    <a:pt x="4123" y="3459"/>
                  </a:lnTo>
                  <a:lnTo>
                    <a:pt x="4085" y="3576"/>
                  </a:lnTo>
                  <a:lnTo>
                    <a:pt x="4042" y="3690"/>
                  </a:lnTo>
                  <a:lnTo>
                    <a:pt x="3995" y="3801"/>
                  </a:lnTo>
                  <a:lnTo>
                    <a:pt x="3945" y="3908"/>
                  </a:lnTo>
                  <a:lnTo>
                    <a:pt x="3889" y="4013"/>
                  </a:lnTo>
                  <a:lnTo>
                    <a:pt x="3830" y="4114"/>
                  </a:lnTo>
                  <a:lnTo>
                    <a:pt x="3767" y="4211"/>
                  </a:lnTo>
                  <a:lnTo>
                    <a:pt x="3701" y="4304"/>
                  </a:lnTo>
                  <a:lnTo>
                    <a:pt x="3631" y="4394"/>
                  </a:lnTo>
                  <a:lnTo>
                    <a:pt x="3557" y="4479"/>
                  </a:lnTo>
                  <a:lnTo>
                    <a:pt x="3480" y="4560"/>
                  </a:lnTo>
                  <a:lnTo>
                    <a:pt x="3400" y="4637"/>
                  </a:lnTo>
                  <a:lnTo>
                    <a:pt x="3316" y="4709"/>
                  </a:lnTo>
                  <a:lnTo>
                    <a:pt x="3230" y="4776"/>
                  </a:lnTo>
                  <a:lnTo>
                    <a:pt x="3141" y="4838"/>
                  </a:lnTo>
                  <a:lnTo>
                    <a:pt x="3050" y="4895"/>
                  </a:lnTo>
                  <a:lnTo>
                    <a:pt x="2955" y="4947"/>
                  </a:lnTo>
                  <a:lnTo>
                    <a:pt x="2859" y="4993"/>
                  </a:lnTo>
                  <a:lnTo>
                    <a:pt x="2760" y="5034"/>
                  </a:lnTo>
                  <a:lnTo>
                    <a:pt x="2659" y="5069"/>
                  </a:lnTo>
                  <a:lnTo>
                    <a:pt x="2607" y="5084"/>
                  </a:lnTo>
                  <a:lnTo>
                    <a:pt x="2556" y="5098"/>
                  </a:lnTo>
                  <a:lnTo>
                    <a:pt x="2503" y="5110"/>
                  </a:lnTo>
                  <a:lnTo>
                    <a:pt x="2451" y="5120"/>
                  </a:lnTo>
                  <a:lnTo>
                    <a:pt x="2398" y="5130"/>
                  </a:lnTo>
                  <a:lnTo>
                    <a:pt x="2344" y="5137"/>
                  </a:lnTo>
                  <a:lnTo>
                    <a:pt x="2290" y="5143"/>
                  </a:lnTo>
                  <a:lnTo>
                    <a:pt x="2236" y="5147"/>
                  </a:lnTo>
                  <a:lnTo>
                    <a:pt x="2181" y="5149"/>
                  </a:lnTo>
                  <a:lnTo>
                    <a:pt x="2126" y="5150"/>
                  </a:lnTo>
                  <a:lnTo>
                    <a:pt x="2071" y="5150"/>
                  </a:lnTo>
                  <a:lnTo>
                    <a:pt x="2017" y="5147"/>
                  </a:lnTo>
                  <a:lnTo>
                    <a:pt x="1962" y="5143"/>
                  </a:lnTo>
                  <a:lnTo>
                    <a:pt x="1909" y="5137"/>
                  </a:lnTo>
                  <a:lnTo>
                    <a:pt x="1855" y="5130"/>
                  </a:lnTo>
                  <a:lnTo>
                    <a:pt x="1802" y="5121"/>
                  </a:lnTo>
                  <a:lnTo>
                    <a:pt x="1749" y="5110"/>
                  </a:lnTo>
                  <a:lnTo>
                    <a:pt x="1697" y="5098"/>
                  </a:lnTo>
                  <a:lnTo>
                    <a:pt x="1645" y="5084"/>
                  </a:lnTo>
                  <a:lnTo>
                    <a:pt x="1594" y="5069"/>
                  </a:lnTo>
                  <a:lnTo>
                    <a:pt x="1493" y="5034"/>
                  </a:lnTo>
                  <a:lnTo>
                    <a:pt x="1394" y="4994"/>
                  </a:lnTo>
                  <a:lnTo>
                    <a:pt x="1298" y="4948"/>
                  </a:lnTo>
                  <a:lnTo>
                    <a:pt x="1203" y="4896"/>
                  </a:lnTo>
                  <a:lnTo>
                    <a:pt x="1112" y="4839"/>
                  </a:lnTo>
                  <a:lnTo>
                    <a:pt x="1023" y="4777"/>
                  </a:lnTo>
                  <a:lnTo>
                    <a:pt x="936" y="4710"/>
                  </a:lnTo>
                  <a:lnTo>
                    <a:pt x="853" y="4638"/>
                  </a:lnTo>
                  <a:lnTo>
                    <a:pt x="773" y="4561"/>
                  </a:lnTo>
                  <a:lnTo>
                    <a:pt x="696" y="4480"/>
                  </a:lnTo>
                  <a:lnTo>
                    <a:pt x="622" y="4395"/>
                  </a:lnTo>
                  <a:lnTo>
                    <a:pt x="552" y="4305"/>
                  </a:lnTo>
                  <a:lnTo>
                    <a:pt x="485" y="4212"/>
                  </a:lnTo>
                  <a:lnTo>
                    <a:pt x="422" y="4115"/>
                  </a:lnTo>
                  <a:lnTo>
                    <a:pt x="363" y="4014"/>
                  </a:lnTo>
                  <a:lnTo>
                    <a:pt x="308" y="3909"/>
                  </a:lnTo>
                  <a:lnTo>
                    <a:pt x="257" y="3801"/>
                  </a:lnTo>
                  <a:lnTo>
                    <a:pt x="210" y="3690"/>
                  </a:lnTo>
                  <a:lnTo>
                    <a:pt x="167" y="3576"/>
                  </a:lnTo>
                  <a:lnTo>
                    <a:pt x="129" y="3460"/>
                  </a:lnTo>
                  <a:lnTo>
                    <a:pt x="96" y="3340"/>
                  </a:lnTo>
                  <a:lnTo>
                    <a:pt x="67" y="3218"/>
                  </a:lnTo>
                  <a:lnTo>
                    <a:pt x="44" y="3094"/>
                  </a:lnTo>
                  <a:lnTo>
                    <a:pt x="25" y="2967"/>
                  </a:lnTo>
                  <a:lnTo>
                    <a:pt x="11" y="2838"/>
                  </a:lnTo>
                  <a:lnTo>
                    <a:pt x="3" y="2708"/>
                  </a:lnTo>
                  <a:lnTo>
                    <a:pt x="0" y="2575"/>
                  </a:lnTo>
                  <a:cubicBezTo>
                    <a:pt x="0" y="2566"/>
                    <a:pt x="5" y="2558"/>
                    <a:pt x="13" y="2553"/>
                  </a:cubicBezTo>
                  <a:cubicBezTo>
                    <a:pt x="21" y="2549"/>
                    <a:pt x="31" y="2549"/>
                    <a:pt x="39" y="2554"/>
                  </a:cubicBezTo>
                  <a:lnTo>
                    <a:pt x="40" y="2555"/>
                  </a:lnTo>
                  <a:close/>
                  <a:moveTo>
                    <a:pt x="11" y="2596"/>
                  </a:moveTo>
                  <a:lnTo>
                    <a:pt x="50" y="2574"/>
                  </a:lnTo>
                  <a:lnTo>
                    <a:pt x="53" y="2705"/>
                  </a:lnTo>
                  <a:lnTo>
                    <a:pt x="61" y="2833"/>
                  </a:lnTo>
                  <a:lnTo>
                    <a:pt x="74" y="2960"/>
                  </a:lnTo>
                  <a:lnTo>
                    <a:pt x="93" y="3084"/>
                  </a:lnTo>
                  <a:lnTo>
                    <a:pt x="116" y="3207"/>
                  </a:lnTo>
                  <a:lnTo>
                    <a:pt x="144" y="3327"/>
                  </a:lnTo>
                  <a:lnTo>
                    <a:pt x="177" y="3444"/>
                  </a:lnTo>
                  <a:lnTo>
                    <a:pt x="214" y="3559"/>
                  </a:lnTo>
                  <a:lnTo>
                    <a:pt x="256" y="3671"/>
                  </a:lnTo>
                  <a:lnTo>
                    <a:pt x="302" y="3780"/>
                  </a:lnTo>
                  <a:lnTo>
                    <a:pt x="352" y="3886"/>
                  </a:lnTo>
                  <a:lnTo>
                    <a:pt x="406" y="3988"/>
                  </a:lnTo>
                  <a:lnTo>
                    <a:pt x="464" y="4087"/>
                  </a:lnTo>
                  <a:lnTo>
                    <a:pt x="526" y="4183"/>
                  </a:lnTo>
                  <a:lnTo>
                    <a:pt x="591" y="4275"/>
                  </a:lnTo>
                  <a:lnTo>
                    <a:pt x="660" y="4362"/>
                  </a:lnTo>
                  <a:lnTo>
                    <a:pt x="732" y="4446"/>
                  </a:lnTo>
                  <a:lnTo>
                    <a:pt x="807" y="4525"/>
                  </a:lnTo>
                  <a:lnTo>
                    <a:pt x="886" y="4600"/>
                  </a:lnTo>
                  <a:lnTo>
                    <a:pt x="967" y="4670"/>
                  </a:lnTo>
                  <a:lnTo>
                    <a:pt x="1051" y="4736"/>
                  </a:lnTo>
                  <a:lnTo>
                    <a:pt x="1138" y="4796"/>
                  </a:lnTo>
                  <a:lnTo>
                    <a:pt x="1227" y="4852"/>
                  </a:lnTo>
                  <a:lnTo>
                    <a:pt x="1319" y="4902"/>
                  </a:lnTo>
                  <a:lnTo>
                    <a:pt x="1413" y="4948"/>
                  </a:lnTo>
                  <a:lnTo>
                    <a:pt x="1510" y="4987"/>
                  </a:lnTo>
                  <a:lnTo>
                    <a:pt x="1608" y="5021"/>
                  </a:lnTo>
                  <a:lnTo>
                    <a:pt x="1658" y="5036"/>
                  </a:lnTo>
                  <a:lnTo>
                    <a:pt x="1708" y="5049"/>
                  </a:lnTo>
                  <a:lnTo>
                    <a:pt x="1759" y="5061"/>
                  </a:lnTo>
                  <a:lnTo>
                    <a:pt x="1810" y="5071"/>
                  </a:lnTo>
                  <a:lnTo>
                    <a:pt x="1862" y="5080"/>
                  </a:lnTo>
                  <a:lnTo>
                    <a:pt x="1914" y="5087"/>
                  </a:lnTo>
                  <a:lnTo>
                    <a:pt x="1966" y="5093"/>
                  </a:lnTo>
                  <a:lnTo>
                    <a:pt x="2019" y="5097"/>
                  </a:lnTo>
                  <a:lnTo>
                    <a:pt x="2072" y="5100"/>
                  </a:lnTo>
                  <a:lnTo>
                    <a:pt x="2126" y="5100"/>
                  </a:lnTo>
                  <a:lnTo>
                    <a:pt x="2179" y="5099"/>
                  </a:lnTo>
                  <a:lnTo>
                    <a:pt x="2232" y="5097"/>
                  </a:lnTo>
                  <a:lnTo>
                    <a:pt x="2285" y="5093"/>
                  </a:lnTo>
                  <a:lnTo>
                    <a:pt x="2337" y="5087"/>
                  </a:lnTo>
                  <a:lnTo>
                    <a:pt x="2389" y="5080"/>
                  </a:lnTo>
                  <a:lnTo>
                    <a:pt x="2441" y="5071"/>
                  </a:lnTo>
                  <a:lnTo>
                    <a:pt x="2492" y="5061"/>
                  </a:lnTo>
                  <a:lnTo>
                    <a:pt x="2543" y="5050"/>
                  </a:lnTo>
                  <a:lnTo>
                    <a:pt x="2593" y="5036"/>
                  </a:lnTo>
                  <a:lnTo>
                    <a:pt x="2643" y="5022"/>
                  </a:lnTo>
                  <a:lnTo>
                    <a:pt x="2741" y="4988"/>
                  </a:lnTo>
                  <a:lnTo>
                    <a:pt x="2837" y="4948"/>
                  </a:lnTo>
                  <a:lnTo>
                    <a:pt x="2931" y="4903"/>
                  </a:lnTo>
                  <a:lnTo>
                    <a:pt x="3023" y="4853"/>
                  </a:lnTo>
                  <a:lnTo>
                    <a:pt x="3113" y="4797"/>
                  </a:lnTo>
                  <a:lnTo>
                    <a:pt x="3200" y="4736"/>
                  </a:lnTo>
                  <a:lnTo>
                    <a:pt x="3284" y="4671"/>
                  </a:lnTo>
                  <a:lnTo>
                    <a:pt x="3365" y="4601"/>
                  </a:lnTo>
                  <a:lnTo>
                    <a:pt x="3444" y="4526"/>
                  </a:lnTo>
                  <a:lnTo>
                    <a:pt x="3519" y="4447"/>
                  </a:lnTo>
                  <a:lnTo>
                    <a:pt x="3591" y="4363"/>
                  </a:lnTo>
                  <a:lnTo>
                    <a:pt x="3660" y="4275"/>
                  </a:lnTo>
                  <a:lnTo>
                    <a:pt x="3725" y="4184"/>
                  </a:lnTo>
                  <a:lnTo>
                    <a:pt x="3787" y="4089"/>
                  </a:lnTo>
                  <a:lnTo>
                    <a:pt x="3845" y="3990"/>
                  </a:lnTo>
                  <a:lnTo>
                    <a:pt x="3899" y="3887"/>
                  </a:lnTo>
                  <a:lnTo>
                    <a:pt x="3949" y="3781"/>
                  </a:lnTo>
                  <a:lnTo>
                    <a:pt x="3996" y="3672"/>
                  </a:lnTo>
                  <a:lnTo>
                    <a:pt x="4037" y="3560"/>
                  </a:lnTo>
                  <a:lnTo>
                    <a:pt x="4074" y="3446"/>
                  </a:lnTo>
                  <a:lnTo>
                    <a:pt x="4107" y="3328"/>
                  </a:lnTo>
                  <a:lnTo>
                    <a:pt x="4135" y="3208"/>
                  </a:lnTo>
                  <a:lnTo>
                    <a:pt x="4158" y="3086"/>
                  </a:lnTo>
                  <a:lnTo>
                    <a:pt x="4177" y="2961"/>
                  </a:lnTo>
                  <a:lnTo>
                    <a:pt x="4190" y="2835"/>
                  </a:lnTo>
                  <a:lnTo>
                    <a:pt x="4198" y="2706"/>
                  </a:lnTo>
                  <a:lnTo>
                    <a:pt x="4200" y="2575"/>
                  </a:lnTo>
                  <a:lnTo>
                    <a:pt x="4198" y="2445"/>
                  </a:lnTo>
                  <a:lnTo>
                    <a:pt x="4190" y="2317"/>
                  </a:lnTo>
                  <a:lnTo>
                    <a:pt x="4176" y="2190"/>
                  </a:lnTo>
                  <a:lnTo>
                    <a:pt x="4158" y="2066"/>
                  </a:lnTo>
                  <a:lnTo>
                    <a:pt x="4135" y="1943"/>
                  </a:lnTo>
                  <a:lnTo>
                    <a:pt x="4107" y="1823"/>
                  </a:lnTo>
                  <a:lnTo>
                    <a:pt x="4074" y="1706"/>
                  </a:lnTo>
                  <a:lnTo>
                    <a:pt x="4037" y="1591"/>
                  </a:lnTo>
                  <a:lnTo>
                    <a:pt x="3996" y="1479"/>
                  </a:lnTo>
                  <a:lnTo>
                    <a:pt x="3950" y="1370"/>
                  </a:lnTo>
                  <a:lnTo>
                    <a:pt x="3900" y="1265"/>
                  </a:lnTo>
                  <a:lnTo>
                    <a:pt x="3846" y="1162"/>
                  </a:lnTo>
                  <a:lnTo>
                    <a:pt x="3788" y="1063"/>
                  </a:lnTo>
                  <a:lnTo>
                    <a:pt x="3726" y="968"/>
                  </a:lnTo>
                  <a:lnTo>
                    <a:pt x="3661" y="876"/>
                  </a:lnTo>
                  <a:lnTo>
                    <a:pt x="3592" y="789"/>
                  </a:lnTo>
                  <a:lnTo>
                    <a:pt x="3520" y="705"/>
                  </a:lnTo>
                  <a:lnTo>
                    <a:pt x="3444" y="626"/>
                  </a:lnTo>
                  <a:lnTo>
                    <a:pt x="3366" y="551"/>
                  </a:lnTo>
                  <a:lnTo>
                    <a:pt x="3285" y="481"/>
                  </a:lnTo>
                  <a:lnTo>
                    <a:pt x="3201" y="415"/>
                  </a:lnTo>
                  <a:lnTo>
                    <a:pt x="3114" y="354"/>
                  </a:lnTo>
                  <a:lnTo>
                    <a:pt x="3024" y="299"/>
                  </a:lnTo>
                  <a:lnTo>
                    <a:pt x="2933" y="249"/>
                  </a:lnTo>
                  <a:lnTo>
                    <a:pt x="2838" y="203"/>
                  </a:lnTo>
                  <a:lnTo>
                    <a:pt x="2742" y="164"/>
                  </a:lnTo>
                  <a:lnTo>
                    <a:pt x="2644" y="130"/>
                  </a:lnTo>
                  <a:lnTo>
                    <a:pt x="2594" y="115"/>
                  </a:lnTo>
                  <a:lnTo>
                    <a:pt x="2544" y="102"/>
                  </a:lnTo>
                  <a:lnTo>
                    <a:pt x="2493" y="90"/>
                  </a:lnTo>
                  <a:lnTo>
                    <a:pt x="2441" y="80"/>
                  </a:lnTo>
                  <a:lnTo>
                    <a:pt x="2390" y="71"/>
                  </a:lnTo>
                  <a:lnTo>
                    <a:pt x="2338" y="64"/>
                  </a:lnTo>
                  <a:lnTo>
                    <a:pt x="2285" y="58"/>
                  </a:lnTo>
                  <a:lnTo>
                    <a:pt x="2233" y="54"/>
                  </a:lnTo>
                  <a:lnTo>
                    <a:pt x="2180" y="51"/>
                  </a:lnTo>
                  <a:lnTo>
                    <a:pt x="2126" y="50"/>
                  </a:lnTo>
                  <a:lnTo>
                    <a:pt x="2073" y="51"/>
                  </a:lnTo>
                  <a:lnTo>
                    <a:pt x="2020" y="54"/>
                  </a:lnTo>
                  <a:lnTo>
                    <a:pt x="1967" y="58"/>
                  </a:lnTo>
                  <a:lnTo>
                    <a:pt x="1915" y="63"/>
                  </a:lnTo>
                  <a:lnTo>
                    <a:pt x="1863" y="71"/>
                  </a:lnTo>
                  <a:lnTo>
                    <a:pt x="1811" y="79"/>
                  </a:lnTo>
                  <a:lnTo>
                    <a:pt x="1760" y="90"/>
                  </a:lnTo>
                  <a:lnTo>
                    <a:pt x="1709" y="101"/>
                  </a:lnTo>
                  <a:lnTo>
                    <a:pt x="1659" y="115"/>
                  </a:lnTo>
                  <a:lnTo>
                    <a:pt x="1609" y="129"/>
                  </a:lnTo>
                  <a:lnTo>
                    <a:pt x="1511" y="163"/>
                  </a:lnTo>
                  <a:lnTo>
                    <a:pt x="1415" y="203"/>
                  </a:lnTo>
                  <a:lnTo>
                    <a:pt x="1321" y="248"/>
                  </a:lnTo>
                  <a:lnTo>
                    <a:pt x="1229" y="298"/>
                  </a:lnTo>
                  <a:lnTo>
                    <a:pt x="1139" y="354"/>
                  </a:lnTo>
                  <a:lnTo>
                    <a:pt x="1052" y="414"/>
                  </a:lnTo>
                  <a:lnTo>
                    <a:pt x="968" y="480"/>
                  </a:lnTo>
                  <a:lnTo>
                    <a:pt x="887" y="550"/>
                  </a:lnTo>
                  <a:lnTo>
                    <a:pt x="808" y="625"/>
                  </a:lnTo>
                  <a:lnTo>
                    <a:pt x="733" y="704"/>
                  </a:lnTo>
                  <a:lnTo>
                    <a:pt x="661" y="788"/>
                  </a:lnTo>
                  <a:lnTo>
                    <a:pt x="592" y="875"/>
                  </a:lnTo>
                  <a:lnTo>
                    <a:pt x="526" y="967"/>
                  </a:lnTo>
                  <a:lnTo>
                    <a:pt x="465" y="1062"/>
                  </a:lnTo>
                  <a:lnTo>
                    <a:pt x="407" y="1161"/>
                  </a:lnTo>
                  <a:lnTo>
                    <a:pt x="353" y="1264"/>
                  </a:lnTo>
                  <a:lnTo>
                    <a:pt x="302" y="1370"/>
                  </a:lnTo>
                  <a:lnTo>
                    <a:pt x="256" y="1479"/>
                  </a:lnTo>
                  <a:lnTo>
                    <a:pt x="215" y="1591"/>
                  </a:lnTo>
                  <a:lnTo>
                    <a:pt x="178" y="1705"/>
                  </a:lnTo>
                  <a:lnTo>
                    <a:pt x="145" y="1823"/>
                  </a:lnTo>
                  <a:lnTo>
                    <a:pt x="117" y="1943"/>
                  </a:lnTo>
                  <a:lnTo>
                    <a:pt x="93" y="2065"/>
                  </a:lnTo>
                  <a:lnTo>
                    <a:pt x="75" y="2190"/>
                  </a:lnTo>
                  <a:lnTo>
                    <a:pt x="62" y="2316"/>
                  </a:lnTo>
                  <a:lnTo>
                    <a:pt x="54" y="2445"/>
                  </a:lnTo>
                  <a:lnTo>
                    <a:pt x="51" y="2576"/>
                  </a:lnTo>
                  <a:cubicBezTo>
                    <a:pt x="51" y="2585"/>
                    <a:pt x="46" y="2593"/>
                    <a:pt x="38" y="2598"/>
                  </a:cubicBezTo>
                  <a:cubicBezTo>
                    <a:pt x="29" y="2602"/>
                    <a:pt x="20" y="2601"/>
                    <a:pt x="12" y="2596"/>
                  </a:cubicBezTo>
                  <a:lnTo>
                    <a:pt x="11" y="2596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23" name="Freeform 99"/>
            <p:cNvSpPr>
              <a:spLocks noEditPoints="1"/>
            </p:cNvSpPr>
            <p:nvPr/>
          </p:nvSpPr>
          <p:spPr bwMode="auto">
            <a:xfrm>
              <a:off x="964" y="2942"/>
              <a:ext cx="942" cy="1136"/>
            </a:xfrm>
            <a:custGeom>
              <a:avLst/>
              <a:gdLst/>
              <a:ahLst/>
              <a:cxnLst>
                <a:cxn ang="0">
                  <a:pos x="25" y="2185"/>
                </a:cxn>
                <a:cxn ang="0">
                  <a:pos x="167" y="1575"/>
                </a:cxn>
                <a:cxn ang="0">
                  <a:pos x="422" y="1037"/>
                </a:cxn>
                <a:cxn ang="0">
                  <a:pos x="772" y="590"/>
                </a:cxn>
                <a:cxn ang="0">
                  <a:pos x="1202" y="256"/>
                </a:cxn>
                <a:cxn ang="0">
                  <a:pos x="1645" y="67"/>
                </a:cxn>
                <a:cxn ang="0">
                  <a:pos x="1908" y="14"/>
                </a:cxn>
                <a:cxn ang="0">
                  <a:pos x="2181" y="1"/>
                </a:cxn>
                <a:cxn ang="0">
                  <a:pos x="2450" y="30"/>
                </a:cxn>
                <a:cxn ang="0">
                  <a:pos x="2759" y="117"/>
                </a:cxn>
                <a:cxn ang="0">
                  <a:pos x="3229" y="374"/>
                </a:cxn>
                <a:cxn ang="0">
                  <a:pos x="3630" y="756"/>
                </a:cxn>
                <a:cxn ang="0">
                  <a:pos x="3944" y="1241"/>
                </a:cxn>
                <a:cxn ang="0">
                  <a:pos x="4155" y="1810"/>
                </a:cxn>
                <a:cxn ang="0">
                  <a:pos x="4248" y="2442"/>
                </a:cxn>
                <a:cxn ang="0">
                  <a:pos x="4208" y="3093"/>
                </a:cxn>
                <a:cxn ang="0">
                  <a:pos x="4042" y="3690"/>
                </a:cxn>
                <a:cxn ang="0">
                  <a:pos x="3767" y="4211"/>
                </a:cxn>
                <a:cxn ang="0">
                  <a:pos x="3400" y="4637"/>
                </a:cxn>
                <a:cxn ang="0">
                  <a:pos x="2955" y="4947"/>
                </a:cxn>
                <a:cxn ang="0">
                  <a:pos x="2556" y="5098"/>
                </a:cxn>
                <a:cxn ang="0">
                  <a:pos x="2290" y="5143"/>
                </a:cxn>
                <a:cxn ang="0">
                  <a:pos x="2017" y="5147"/>
                </a:cxn>
                <a:cxn ang="0">
                  <a:pos x="1749" y="5110"/>
                </a:cxn>
                <a:cxn ang="0">
                  <a:pos x="1394" y="4994"/>
                </a:cxn>
                <a:cxn ang="0">
                  <a:pos x="936" y="4710"/>
                </a:cxn>
                <a:cxn ang="0">
                  <a:pos x="552" y="4305"/>
                </a:cxn>
                <a:cxn ang="0">
                  <a:pos x="257" y="3801"/>
                </a:cxn>
                <a:cxn ang="0">
                  <a:pos x="67" y="3218"/>
                </a:cxn>
                <a:cxn ang="0">
                  <a:pos x="0" y="2575"/>
                </a:cxn>
                <a:cxn ang="0">
                  <a:pos x="50" y="2574"/>
                </a:cxn>
                <a:cxn ang="0">
                  <a:pos x="116" y="3207"/>
                </a:cxn>
                <a:cxn ang="0">
                  <a:pos x="302" y="3780"/>
                </a:cxn>
                <a:cxn ang="0">
                  <a:pos x="591" y="4275"/>
                </a:cxn>
                <a:cxn ang="0">
                  <a:pos x="967" y="4670"/>
                </a:cxn>
                <a:cxn ang="0">
                  <a:pos x="1413" y="4948"/>
                </a:cxn>
                <a:cxn ang="0">
                  <a:pos x="1759" y="5061"/>
                </a:cxn>
                <a:cxn ang="0">
                  <a:pos x="2019" y="5097"/>
                </a:cxn>
                <a:cxn ang="0">
                  <a:pos x="2285" y="5093"/>
                </a:cxn>
                <a:cxn ang="0">
                  <a:pos x="2543" y="5050"/>
                </a:cxn>
                <a:cxn ang="0">
                  <a:pos x="2931" y="4903"/>
                </a:cxn>
                <a:cxn ang="0">
                  <a:pos x="3365" y="4601"/>
                </a:cxn>
                <a:cxn ang="0">
                  <a:pos x="3725" y="4184"/>
                </a:cxn>
                <a:cxn ang="0">
                  <a:pos x="3996" y="3672"/>
                </a:cxn>
                <a:cxn ang="0">
                  <a:pos x="4158" y="3086"/>
                </a:cxn>
                <a:cxn ang="0">
                  <a:pos x="4198" y="2445"/>
                </a:cxn>
                <a:cxn ang="0">
                  <a:pos x="4107" y="1823"/>
                </a:cxn>
                <a:cxn ang="0">
                  <a:pos x="3900" y="1265"/>
                </a:cxn>
                <a:cxn ang="0">
                  <a:pos x="3592" y="789"/>
                </a:cxn>
                <a:cxn ang="0">
                  <a:pos x="3201" y="415"/>
                </a:cxn>
                <a:cxn ang="0">
                  <a:pos x="2742" y="164"/>
                </a:cxn>
                <a:cxn ang="0">
                  <a:pos x="2441" y="80"/>
                </a:cxn>
                <a:cxn ang="0">
                  <a:pos x="2180" y="51"/>
                </a:cxn>
                <a:cxn ang="0">
                  <a:pos x="1915" y="63"/>
                </a:cxn>
                <a:cxn ang="0">
                  <a:pos x="1659" y="115"/>
                </a:cxn>
                <a:cxn ang="0">
                  <a:pos x="1229" y="298"/>
                </a:cxn>
                <a:cxn ang="0">
                  <a:pos x="808" y="625"/>
                </a:cxn>
                <a:cxn ang="0">
                  <a:pos x="465" y="1062"/>
                </a:cxn>
                <a:cxn ang="0">
                  <a:pos x="215" y="1591"/>
                </a:cxn>
                <a:cxn ang="0">
                  <a:pos x="75" y="2190"/>
                </a:cxn>
                <a:cxn ang="0">
                  <a:pos x="12" y="2596"/>
                </a:cxn>
              </a:cxnLst>
              <a:rect l="0" t="0" r="r" b="b"/>
              <a:pathLst>
                <a:path w="4250" h="5150">
                  <a:moveTo>
                    <a:pt x="40" y="2555"/>
                  </a:moveTo>
                  <a:lnTo>
                    <a:pt x="1" y="2575"/>
                  </a:lnTo>
                  <a:lnTo>
                    <a:pt x="4" y="2444"/>
                  </a:lnTo>
                  <a:lnTo>
                    <a:pt x="12" y="2313"/>
                  </a:lnTo>
                  <a:lnTo>
                    <a:pt x="25" y="2185"/>
                  </a:lnTo>
                  <a:lnTo>
                    <a:pt x="44" y="2058"/>
                  </a:lnTo>
                  <a:lnTo>
                    <a:pt x="67" y="1934"/>
                  </a:lnTo>
                  <a:lnTo>
                    <a:pt x="96" y="1811"/>
                  </a:lnTo>
                  <a:lnTo>
                    <a:pt x="129" y="1692"/>
                  </a:lnTo>
                  <a:lnTo>
                    <a:pt x="167" y="1575"/>
                  </a:lnTo>
                  <a:lnTo>
                    <a:pt x="210" y="1461"/>
                  </a:lnTo>
                  <a:lnTo>
                    <a:pt x="256" y="1350"/>
                  </a:lnTo>
                  <a:lnTo>
                    <a:pt x="307" y="1243"/>
                  </a:lnTo>
                  <a:lnTo>
                    <a:pt x="363" y="1138"/>
                  </a:lnTo>
                  <a:lnTo>
                    <a:pt x="422" y="1037"/>
                  </a:lnTo>
                  <a:lnTo>
                    <a:pt x="484" y="940"/>
                  </a:lnTo>
                  <a:lnTo>
                    <a:pt x="551" y="846"/>
                  </a:lnTo>
                  <a:lnTo>
                    <a:pt x="621" y="757"/>
                  </a:lnTo>
                  <a:lnTo>
                    <a:pt x="695" y="672"/>
                  </a:lnTo>
                  <a:lnTo>
                    <a:pt x="772" y="590"/>
                  </a:lnTo>
                  <a:lnTo>
                    <a:pt x="852" y="514"/>
                  </a:lnTo>
                  <a:lnTo>
                    <a:pt x="935" y="442"/>
                  </a:lnTo>
                  <a:lnTo>
                    <a:pt x="1022" y="375"/>
                  </a:lnTo>
                  <a:lnTo>
                    <a:pt x="1111" y="313"/>
                  </a:lnTo>
                  <a:lnTo>
                    <a:pt x="1202" y="256"/>
                  </a:lnTo>
                  <a:lnTo>
                    <a:pt x="1296" y="204"/>
                  </a:lnTo>
                  <a:lnTo>
                    <a:pt x="1393" y="158"/>
                  </a:lnTo>
                  <a:lnTo>
                    <a:pt x="1492" y="117"/>
                  </a:lnTo>
                  <a:lnTo>
                    <a:pt x="1593" y="82"/>
                  </a:lnTo>
                  <a:lnTo>
                    <a:pt x="1645" y="67"/>
                  </a:lnTo>
                  <a:lnTo>
                    <a:pt x="1696" y="53"/>
                  </a:lnTo>
                  <a:lnTo>
                    <a:pt x="1749" y="41"/>
                  </a:lnTo>
                  <a:lnTo>
                    <a:pt x="1801" y="30"/>
                  </a:lnTo>
                  <a:lnTo>
                    <a:pt x="1854" y="21"/>
                  </a:lnTo>
                  <a:lnTo>
                    <a:pt x="1908" y="14"/>
                  </a:lnTo>
                  <a:lnTo>
                    <a:pt x="1962" y="8"/>
                  </a:lnTo>
                  <a:lnTo>
                    <a:pt x="2016" y="4"/>
                  </a:lnTo>
                  <a:lnTo>
                    <a:pt x="2071" y="1"/>
                  </a:lnTo>
                  <a:lnTo>
                    <a:pt x="2126" y="0"/>
                  </a:lnTo>
                  <a:lnTo>
                    <a:pt x="2181" y="1"/>
                  </a:lnTo>
                  <a:lnTo>
                    <a:pt x="2235" y="4"/>
                  </a:lnTo>
                  <a:lnTo>
                    <a:pt x="2289" y="8"/>
                  </a:lnTo>
                  <a:lnTo>
                    <a:pt x="2343" y="14"/>
                  </a:lnTo>
                  <a:lnTo>
                    <a:pt x="2397" y="21"/>
                  </a:lnTo>
                  <a:lnTo>
                    <a:pt x="2450" y="30"/>
                  </a:lnTo>
                  <a:lnTo>
                    <a:pt x="2503" y="41"/>
                  </a:lnTo>
                  <a:lnTo>
                    <a:pt x="2555" y="53"/>
                  </a:lnTo>
                  <a:lnTo>
                    <a:pt x="2607" y="67"/>
                  </a:lnTo>
                  <a:lnTo>
                    <a:pt x="2658" y="82"/>
                  </a:lnTo>
                  <a:lnTo>
                    <a:pt x="2759" y="117"/>
                  </a:lnTo>
                  <a:lnTo>
                    <a:pt x="2857" y="157"/>
                  </a:lnTo>
                  <a:lnTo>
                    <a:pt x="2954" y="203"/>
                  </a:lnTo>
                  <a:lnTo>
                    <a:pt x="3048" y="255"/>
                  </a:lnTo>
                  <a:lnTo>
                    <a:pt x="3140" y="312"/>
                  </a:lnTo>
                  <a:lnTo>
                    <a:pt x="3229" y="374"/>
                  </a:lnTo>
                  <a:lnTo>
                    <a:pt x="3315" y="441"/>
                  </a:lnTo>
                  <a:lnTo>
                    <a:pt x="3399" y="513"/>
                  </a:lnTo>
                  <a:lnTo>
                    <a:pt x="3479" y="590"/>
                  </a:lnTo>
                  <a:lnTo>
                    <a:pt x="3556" y="671"/>
                  </a:lnTo>
                  <a:lnTo>
                    <a:pt x="3630" y="756"/>
                  </a:lnTo>
                  <a:lnTo>
                    <a:pt x="3700" y="845"/>
                  </a:lnTo>
                  <a:lnTo>
                    <a:pt x="3767" y="939"/>
                  </a:lnTo>
                  <a:lnTo>
                    <a:pt x="3830" y="1036"/>
                  </a:lnTo>
                  <a:lnTo>
                    <a:pt x="3889" y="1137"/>
                  </a:lnTo>
                  <a:lnTo>
                    <a:pt x="3944" y="1241"/>
                  </a:lnTo>
                  <a:lnTo>
                    <a:pt x="3995" y="1349"/>
                  </a:lnTo>
                  <a:lnTo>
                    <a:pt x="4042" y="1460"/>
                  </a:lnTo>
                  <a:lnTo>
                    <a:pt x="4084" y="1574"/>
                  </a:lnTo>
                  <a:lnTo>
                    <a:pt x="4122" y="1691"/>
                  </a:lnTo>
                  <a:lnTo>
                    <a:pt x="4155" y="1810"/>
                  </a:lnTo>
                  <a:lnTo>
                    <a:pt x="4184" y="1932"/>
                  </a:lnTo>
                  <a:lnTo>
                    <a:pt x="4208" y="2056"/>
                  </a:lnTo>
                  <a:lnTo>
                    <a:pt x="4226" y="2183"/>
                  </a:lnTo>
                  <a:lnTo>
                    <a:pt x="4240" y="2312"/>
                  </a:lnTo>
                  <a:lnTo>
                    <a:pt x="4248" y="2442"/>
                  </a:lnTo>
                  <a:lnTo>
                    <a:pt x="4250" y="2574"/>
                  </a:lnTo>
                  <a:lnTo>
                    <a:pt x="4248" y="2707"/>
                  </a:lnTo>
                  <a:lnTo>
                    <a:pt x="4240" y="2838"/>
                  </a:lnTo>
                  <a:lnTo>
                    <a:pt x="4227" y="2966"/>
                  </a:lnTo>
                  <a:lnTo>
                    <a:pt x="4208" y="3093"/>
                  </a:lnTo>
                  <a:lnTo>
                    <a:pt x="4185" y="3217"/>
                  </a:lnTo>
                  <a:lnTo>
                    <a:pt x="4156" y="3339"/>
                  </a:lnTo>
                  <a:lnTo>
                    <a:pt x="4123" y="3459"/>
                  </a:lnTo>
                  <a:lnTo>
                    <a:pt x="4085" y="3576"/>
                  </a:lnTo>
                  <a:lnTo>
                    <a:pt x="4042" y="3690"/>
                  </a:lnTo>
                  <a:lnTo>
                    <a:pt x="3995" y="3801"/>
                  </a:lnTo>
                  <a:lnTo>
                    <a:pt x="3945" y="3908"/>
                  </a:lnTo>
                  <a:lnTo>
                    <a:pt x="3889" y="4013"/>
                  </a:lnTo>
                  <a:lnTo>
                    <a:pt x="3830" y="4114"/>
                  </a:lnTo>
                  <a:lnTo>
                    <a:pt x="3767" y="4211"/>
                  </a:lnTo>
                  <a:lnTo>
                    <a:pt x="3701" y="4304"/>
                  </a:lnTo>
                  <a:lnTo>
                    <a:pt x="3631" y="4394"/>
                  </a:lnTo>
                  <a:lnTo>
                    <a:pt x="3557" y="4479"/>
                  </a:lnTo>
                  <a:lnTo>
                    <a:pt x="3480" y="4560"/>
                  </a:lnTo>
                  <a:lnTo>
                    <a:pt x="3400" y="4637"/>
                  </a:lnTo>
                  <a:lnTo>
                    <a:pt x="3316" y="4709"/>
                  </a:lnTo>
                  <a:lnTo>
                    <a:pt x="3230" y="4776"/>
                  </a:lnTo>
                  <a:lnTo>
                    <a:pt x="3141" y="4838"/>
                  </a:lnTo>
                  <a:lnTo>
                    <a:pt x="3050" y="4895"/>
                  </a:lnTo>
                  <a:lnTo>
                    <a:pt x="2955" y="4947"/>
                  </a:lnTo>
                  <a:lnTo>
                    <a:pt x="2859" y="4993"/>
                  </a:lnTo>
                  <a:lnTo>
                    <a:pt x="2760" y="5034"/>
                  </a:lnTo>
                  <a:lnTo>
                    <a:pt x="2659" y="5069"/>
                  </a:lnTo>
                  <a:lnTo>
                    <a:pt x="2607" y="5084"/>
                  </a:lnTo>
                  <a:lnTo>
                    <a:pt x="2556" y="5098"/>
                  </a:lnTo>
                  <a:lnTo>
                    <a:pt x="2503" y="5110"/>
                  </a:lnTo>
                  <a:lnTo>
                    <a:pt x="2451" y="5120"/>
                  </a:lnTo>
                  <a:lnTo>
                    <a:pt x="2398" y="5130"/>
                  </a:lnTo>
                  <a:lnTo>
                    <a:pt x="2344" y="5137"/>
                  </a:lnTo>
                  <a:lnTo>
                    <a:pt x="2290" y="5143"/>
                  </a:lnTo>
                  <a:lnTo>
                    <a:pt x="2236" y="5147"/>
                  </a:lnTo>
                  <a:lnTo>
                    <a:pt x="2181" y="5149"/>
                  </a:lnTo>
                  <a:lnTo>
                    <a:pt x="2126" y="5150"/>
                  </a:lnTo>
                  <a:lnTo>
                    <a:pt x="2071" y="5150"/>
                  </a:lnTo>
                  <a:lnTo>
                    <a:pt x="2017" y="5147"/>
                  </a:lnTo>
                  <a:lnTo>
                    <a:pt x="1962" y="5143"/>
                  </a:lnTo>
                  <a:lnTo>
                    <a:pt x="1909" y="5137"/>
                  </a:lnTo>
                  <a:lnTo>
                    <a:pt x="1855" y="5130"/>
                  </a:lnTo>
                  <a:lnTo>
                    <a:pt x="1802" y="5121"/>
                  </a:lnTo>
                  <a:lnTo>
                    <a:pt x="1749" y="5110"/>
                  </a:lnTo>
                  <a:lnTo>
                    <a:pt x="1697" y="5098"/>
                  </a:lnTo>
                  <a:lnTo>
                    <a:pt x="1645" y="5084"/>
                  </a:lnTo>
                  <a:lnTo>
                    <a:pt x="1594" y="5069"/>
                  </a:lnTo>
                  <a:lnTo>
                    <a:pt x="1493" y="5034"/>
                  </a:lnTo>
                  <a:lnTo>
                    <a:pt x="1394" y="4994"/>
                  </a:lnTo>
                  <a:lnTo>
                    <a:pt x="1298" y="4948"/>
                  </a:lnTo>
                  <a:lnTo>
                    <a:pt x="1203" y="4896"/>
                  </a:lnTo>
                  <a:lnTo>
                    <a:pt x="1112" y="4839"/>
                  </a:lnTo>
                  <a:lnTo>
                    <a:pt x="1023" y="4777"/>
                  </a:lnTo>
                  <a:lnTo>
                    <a:pt x="936" y="4710"/>
                  </a:lnTo>
                  <a:lnTo>
                    <a:pt x="853" y="4638"/>
                  </a:lnTo>
                  <a:lnTo>
                    <a:pt x="773" y="4561"/>
                  </a:lnTo>
                  <a:lnTo>
                    <a:pt x="696" y="4480"/>
                  </a:lnTo>
                  <a:lnTo>
                    <a:pt x="622" y="4395"/>
                  </a:lnTo>
                  <a:lnTo>
                    <a:pt x="552" y="4305"/>
                  </a:lnTo>
                  <a:lnTo>
                    <a:pt x="485" y="4212"/>
                  </a:lnTo>
                  <a:lnTo>
                    <a:pt x="422" y="4115"/>
                  </a:lnTo>
                  <a:lnTo>
                    <a:pt x="363" y="4014"/>
                  </a:lnTo>
                  <a:lnTo>
                    <a:pt x="308" y="3909"/>
                  </a:lnTo>
                  <a:lnTo>
                    <a:pt x="257" y="3801"/>
                  </a:lnTo>
                  <a:lnTo>
                    <a:pt x="210" y="3690"/>
                  </a:lnTo>
                  <a:lnTo>
                    <a:pt x="167" y="3576"/>
                  </a:lnTo>
                  <a:lnTo>
                    <a:pt x="129" y="3460"/>
                  </a:lnTo>
                  <a:lnTo>
                    <a:pt x="96" y="3340"/>
                  </a:lnTo>
                  <a:lnTo>
                    <a:pt x="67" y="3218"/>
                  </a:lnTo>
                  <a:lnTo>
                    <a:pt x="44" y="3094"/>
                  </a:lnTo>
                  <a:lnTo>
                    <a:pt x="25" y="2967"/>
                  </a:lnTo>
                  <a:lnTo>
                    <a:pt x="11" y="2838"/>
                  </a:lnTo>
                  <a:lnTo>
                    <a:pt x="3" y="2708"/>
                  </a:lnTo>
                  <a:lnTo>
                    <a:pt x="0" y="2575"/>
                  </a:lnTo>
                  <a:cubicBezTo>
                    <a:pt x="0" y="2566"/>
                    <a:pt x="5" y="2558"/>
                    <a:pt x="13" y="2553"/>
                  </a:cubicBezTo>
                  <a:cubicBezTo>
                    <a:pt x="21" y="2549"/>
                    <a:pt x="31" y="2549"/>
                    <a:pt x="39" y="2554"/>
                  </a:cubicBezTo>
                  <a:lnTo>
                    <a:pt x="40" y="2555"/>
                  </a:lnTo>
                  <a:close/>
                  <a:moveTo>
                    <a:pt x="11" y="2596"/>
                  </a:moveTo>
                  <a:lnTo>
                    <a:pt x="50" y="2574"/>
                  </a:lnTo>
                  <a:lnTo>
                    <a:pt x="53" y="2705"/>
                  </a:lnTo>
                  <a:lnTo>
                    <a:pt x="61" y="2833"/>
                  </a:lnTo>
                  <a:lnTo>
                    <a:pt x="74" y="2960"/>
                  </a:lnTo>
                  <a:lnTo>
                    <a:pt x="93" y="3084"/>
                  </a:lnTo>
                  <a:lnTo>
                    <a:pt x="116" y="3207"/>
                  </a:lnTo>
                  <a:lnTo>
                    <a:pt x="144" y="3327"/>
                  </a:lnTo>
                  <a:lnTo>
                    <a:pt x="177" y="3444"/>
                  </a:lnTo>
                  <a:lnTo>
                    <a:pt x="214" y="3559"/>
                  </a:lnTo>
                  <a:lnTo>
                    <a:pt x="256" y="3671"/>
                  </a:lnTo>
                  <a:lnTo>
                    <a:pt x="302" y="3780"/>
                  </a:lnTo>
                  <a:lnTo>
                    <a:pt x="352" y="3886"/>
                  </a:lnTo>
                  <a:lnTo>
                    <a:pt x="406" y="3988"/>
                  </a:lnTo>
                  <a:lnTo>
                    <a:pt x="464" y="4087"/>
                  </a:lnTo>
                  <a:lnTo>
                    <a:pt x="526" y="4183"/>
                  </a:lnTo>
                  <a:lnTo>
                    <a:pt x="591" y="4275"/>
                  </a:lnTo>
                  <a:lnTo>
                    <a:pt x="660" y="4362"/>
                  </a:lnTo>
                  <a:lnTo>
                    <a:pt x="732" y="4446"/>
                  </a:lnTo>
                  <a:lnTo>
                    <a:pt x="807" y="4525"/>
                  </a:lnTo>
                  <a:lnTo>
                    <a:pt x="886" y="4600"/>
                  </a:lnTo>
                  <a:lnTo>
                    <a:pt x="967" y="4670"/>
                  </a:lnTo>
                  <a:lnTo>
                    <a:pt x="1051" y="4736"/>
                  </a:lnTo>
                  <a:lnTo>
                    <a:pt x="1138" y="4796"/>
                  </a:lnTo>
                  <a:lnTo>
                    <a:pt x="1227" y="4852"/>
                  </a:lnTo>
                  <a:lnTo>
                    <a:pt x="1319" y="4902"/>
                  </a:lnTo>
                  <a:lnTo>
                    <a:pt x="1413" y="4948"/>
                  </a:lnTo>
                  <a:lnTo>
                    <a:pt x="1510" y="4987"/>
                  </a:lnTo>
                  <a:lnTo>
                    <a:pt x="1608" y="5021"/>
                  </a:lnTo>
                  <a:lnTo>
                    <a:pt x="1658" y="5036"/>
                  </a:lnTo>
                  <a:lnTo>
                    <a:pt x="1708" y="5049"/>
                  </a:lnTo>
                  <a:lnTo>
                    <a:pt x="1759" y="5061"/>
                  </a:lnTo>
                  <a:lnTo>
                    <a:pt x="1810" y="5071"/>
                  </a:lnTo>
                  <a:lnTo>
                    <a:pt x="1862" y="5080"/>
                  </a:lnTo>
                  <a:lnTo>
                    <a:pt x="1914" y="5087"/>
                  </a:lnTo>
                  <a:lnTo>
                    <a:pt x="1966" y="5093"/>
                  </a:lnTo>
                  <a:lnTo>
                    <a:pt x="2019" y="5097"/>
                  </a:lnTo>
                  <a:lnTo>
                    <a:pt x="2072" y="5100"/>
                  </a:lnTo>
                  <a:lnTo>
                    <a:pt x="2126" y="5100"/>
                  </a:lnTo>
                  <a:lnTo>
                    <a:pt x="2179" y="5099"/>
                  </a:lnTo>
                  <a:lnTo>
                    <a:pt x="2232" y="5097"/>
                  </a:lnTo>
                  <a:lnTo>
                    <a:pt x="2285" y="5093"/>
                  </a:lnTo>
                  <a:lnTo>
                    <a:pt x="2337" y="5087"/>
                  </a:lnTo>
                  <a:lnTo>
                    <a:pt x="2389" y="5080"/>
                  </a:lnTo>
                  <a:lnTo>
                    <a:pt x="2441" y="5071"/>
                  </a:lnTo>
                  <a:lnTo>
                    <a:pt x="2492" y="5061"/>
                  </a:lnTo>
                  <a:lnTo>
                    <a:pt x="2543" y="5050"/>
                  </a:lnTo>
                  <a:lnTo>
                    <a:pt x="2593" y="5036"/>
                  </a:lnTo>
                  <a:lnTo>
                    <a:pt x="2643" y="5022"/>
                  </a:lnTo>
                  <a:lnTo>
                    <a:pt x="2741" y="4988"/>
                  </a:lnTo>
                  <a:lnTo>
                    <a:pt x="2837" y="4948"/>
                  </a:lnTo>
                  <a:lnTo>
                    <a:pt x="2931" y="4903"/>
                  </a:lnTo>
                  <a:lnTo>
                    <a:pt x="3023" y="4853"/>
                  </a:lnTo>
                  <a:lnTo>
                    <a:pt x="3113" y="4797"/>
                  </a:lnTo>
                  <a:lnTo>
                    <a:pt x="3200" y="4736"/>
                  </a:lnTo>
                  <a:lnTo>
                    <a:pt x="3284" y="4671"/>
                  </a:lnTo>
                  <a:lnTo>
                    <a:pt x="3365" y="4601"/>
                  </a:lnTo>
                  <a:lnTo>
                    <a:pt x="3444" y="4526"/>
                  </a:lnTo>
                  <a:lnTo>
                    <a:pt x="3519" y="4447"/>
                  </a:lnTo>
                  <a:lnTo>
                    <a:pt x="3591" y="4363"/>
                  </a:lnTo>
                  <a:lnTo>
                    <a:pt x="3660" y="4275"/>
                  </a:lnTo>
                  <a:lnTo>
                    <a:pt x="3725" y="4184"/>
                  </a:lnTo>
                  <a:lnTo>
                    <a:pt x="3787" y="4089"/>
                  </a:lnTo>
                  <a:lnTo>
                    <a:pt x="3845" y="3990"/>
                  </a:lnTo>
                  <a:lnTo>
                    <a:pt x="3899" y="3887"/>
                  </a:lnTo>
                  <a:lnTo>
                    <a:pt x="3949" y="3781"/>
                  </a:lnTo>
                  <a:lnTo>
                    <a:pt x="3996" y="3672"/>
                  </a:lnTo>
                  <a:lnTo>
                    <a:pt x="4037" y="3560"/>
                  </a:lnTo>
                  <a:lnTo>
                    <a:pt x="4074" y="3446"/>
                  </a:lnTo>
                  <a:lnTo>
                    <a:pt x="4107" y="3328"/>
                  </a:lnTo>
                  <a:lnTo>
                    <a:pt x="4135" y="3208"/>
                  </a:lnTo>
                  <a:lnTo>
                    <a:pt x="4158" y="3086"/>
                  </a:lnTo>
                  <a:lnTo>
                    <a:pt x="4177" y="2961"/>
                  </a:lnTo>
                  <a:lnTo>
                    <a:pt x="4190" y="2835"/>
                  </a:lnTo>
                  <a:lnTo>
                    <a:pt x="4198" y="2706"/>
                  </a:lnTo>
                  <a:lnTo>
                    <a:pt x="4200" y="2575"/>
                  </a:lnTo>
                  <a:lnTo>
                    <a:pt x="4198" y="2445"/>
                  </a:lnTo>
                  <a:lnTo>
                    <a:pt x="4190" y="2317"/>
                  </a:lnTo>
                  <a:lnTo>
                    <a:pt x="4176" y="2190"/>
                  </a:lnTo>
                  <a:lnTo>
                    <a:pt x="4158" y="2066"/>
                  </a:lnTo>
                  <a:lnTo>
                    <a:pt x="4135" y="1943"/>
                  </a:lnTo>
                  <a:lnTo>
                    <a:pt x="4107" y="1823"/>
                  </a:lnTo>
                  <a:lnTo>
                    <a:pt x="4074" y="1706"/>
                  </a:lnTo>
                  <a:lnTo>
                    <a:pt x="4037" y="1591"/>
                  </a:lnTo>
                  <a:lnTo>
                    <a:pt x="3996" y="1479"/>
                  </a:lnTo>
                  <a:lnTo>
                    <a:pt x="3950" y="1370"/>
                  </a:lnTo>
                  <a:lnTo>
                    <a:pt x="3900" y="1265"/>
                  </a:lnTo>
                  <a:lnTo>
                    <a:pt x="3846" y="1162"/>
                  </a:lnTo>
                  <a:lnTo>
                    <a:pt x="3788" y="1063"/>
                  </a:lnTo>
                  <a:lnTo>
                    <a:pt x="3726" y="968"/>
                  </a:lnTo>
                  <a:lnTo>
                    <a:pt x="3661" y="876"/>
                  </a:lnTo>
                  <a:lnTo>
                    <a:pt x="3592" y="789"/>
                  </a:lnTo>
                  <a:lnTo>
                    <a:pt x="3520" y="705"/>
                  </a:lnTo>
                  <a:lnTo>
                    <a:pt x="3444" y="626"/>
                  </a:lnTo>
                  <a:lnTo>
                    <a:pt x="3366" y="551"/>
                  </a:lnTo>
                  <a:lnTo>
                    <a:pt x="3285" y="481"/>
                  </a:lnTo>
                  <a:lnTo>
                    <a:pt x="3201" y="415"/>
                  </a:lnTo>
                  <a:lnTo>
                    <a:pt x="3114" y="354"/>
                  </a:lnTo>
                  <a:lnTo>
                    <a:pt x="3024" y="299"/>
                  </a:lnTo>
                  <a:lnTo>
                    <a:pt x="2933" y="249"/>
                  </a:lnTo>
                  <a:lnTo>
                    <a:pt x="2838" y="203"/>
                  </a:lnTo>
                  <a:lnTo>
                    <a:pt x="2742" y="164"/>
                  </a:lnTo>
                  <a:lnTo>
                    <a:pt x="2644" y="130"/>
                  </a:lnTo>
                  <a:lnTo>
                    <a:pt x="2594" y="115"/>
                  </a:lnTo>
                  <a:lnTo>
                    <a:pt x="2544" y="102"/>
                  </a:lnTo>
                  <a:lnTo>
                    <a:pt x="2493" y="90"/>
                  </a:lnTo>
                  <a:lnTo>
                    <a:pt x="2441" y="80"/>
                  </a:lnTo>
                  <a:lnTo>
                    <a:pt x="2390" y="71"/>
                  </a:lnTo>
                  <a:lnTo>
                    <a:pt x="2338" y="64"/>
                  </a:lnTo>
                  <a:lnTo>
                    <a:pt x="2285" y="58"/>
                  </a:lnTo>
                  <a:lnTo>
                    <a:pt x="2233" y="54"/>
                  </a:lnTo>
                  <a:lnTo>
                    <a:pt x="2180" y="51"/>
                  </a:lnTo>
                  <a:lnTo>
                    <a:pt x="2126" y="50"/>
                  </a:lnTo>
                  <a:lnTo>
                    <a:pt x="2073" y="51"/>
                  </a:lnTo>
                  <a:lnTo>
                    <a:pt x="2020" y="54"/>
                  </a:lnTo>
                  <a:lnTo>
                    <a:pt x="1967" y="58"/>
                  </a:lnTo>
                  <a:lnTo>
                    <a:pt x="1915" y="63"/>
                  </a:lnTo>
                  <a:lnTo>
                    <a:pt x="1863" y="71"/>
                  </a:lnTo>
                  <a:lnTo>
                    <a:pt x="1811" y="79"/>
                  </a:lnTo>
                  <a:lnTo>
                    <a:pt x="1760" y="90"/>
                  </a:lnTo>
                  <a:lnTo>
                    <a:pt x="1709" y="101"/>
                  </a:lnTo>
                  <a:lnTo>
                    <a:pt x="1659" y="115"/>
                  </a:lnTo>
                  <a:lnTo>
                    <a:pt x="1609" y="129"/>
                  </a:lnTo>
                  <a:lnTo>
                    <a:pt x="1511" y="163"/>
                  </a:lnTo>
                  <a:lnTo>
                    <a:pt x="1415" y="203"/>
                  </a:lnTo>
                  <a:lnTo>
                    <a:pt x="1321" y="248"/>
                  </a:lnTo>
                  <a:lnTo>
                    <a:pt x="1229" y="298"/>
                  </a:lnTo>
                  <a:lnTo>
                    <a:pt x="1139" y="354"/>
                  </a:lnTo>
                  <a:lnTo>
                    <a:pt x="1052" y="414"/>
                  </a:lnTo>
                  <a:lnTo>
                    <a:pt x="968" y="480"/>
                  </a:lnTo>
                  <a:lnTo>
                    <a:pt x="887" y="550"/>
                  </a:lnTo>
                  <a:lnTo>
                    <a:pt x="808" y="625"/>
                  </a:lnTo>
                  <a:lnTo>
                    <a:pt x="733" y="704"/>
                  </a:lnTo>
                  <a:lnTo>
                    <a:pt x="661" y="788"/>
                  </a:lnTo>
                  <a:lnTo>
                    <a:pt x="592" y="875"/>
                  </a:lnTo>
                  <a:lnTo>
                    <a:pt x="526" y="967"/>
                  </a:lnTo>
                  <a:lnTo>
                    <a:pt x="465" y="1062"/>
                  </a:lnTo>
                  <a:lnTo>
                    <a:pt x="407" y="1161"/>
                  </a:lnTo>
                  <a:lnTo>
                    <a:pt x="353" y="1264"/>
                  </a:lnTo>
                  <a:lnTo>
                    <a:pt x="302" y="1370"/>
                  </a:lnTo>
                  <a:lnTo>
                    <a:pt x="256" y="1479"/>
                  </a:lnTo>
                  <a:lnTo>
                    <a:pt x="215" y="1591"/>
                  </a:lnTo>
                  <a:lnTo>
                    <a:pt x="178" y="1705"/>
                  </a:lnTo>
                  <a:lnTo>
                    <a:pt x="145" y="1823"/>
                  </a:lnTo>
                  <a:lnTo>
                    <a:pt x="117" y="1943"/>
                  </a:lnTo>
                  <a:lnTo>
                    <a:pt x="93" y="2065"/>
                  </a:lnTo>
                  <a:lnTo>
                    <a:pt x="75" y="2190"/>
                  </a:lnTo>
                  <a:lnTo>
                    <a:pt x="62" y="2316"/>
                  </a:lnTo>
                  <a:lnTo>
                    <a:pt x="54" y="2445"/>
                  </a:lnTo>
                  <a:lnTo>
                    <a:pt x="51" y="2576"/>
                  </a:lnTo>
                  <a:cubicBezTo>
                    <a:pt x="51" y="2585"/>
                    <a:pt x="46" y="2593"/>
                    <a:pt x="38" y="2598"/>
                  </a:cubicBezTo>
                  <a:cubicBezTo>
                    <a:pt x="29" y="2602"/>
                    <a:pt x="20" y="2601"/>
                    <a:pt x="12" y="2596"/>
                  </a:cubicBezTo>
                  <a:lnTo>
                    <a:pt x="11" y="2596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24" name="Freeform 100"/>
            <p:cNvSpPr>
              <a:spLocks noEditPoints="1"/>
            </p:cNvSpPr>
            <p:nvPr/>
          </p:nvSpPr>
          <p:spPr bwMode="auto">
            <a:xfrm>
              <a:off x="2494" y="3075"/>
              <a:ext cx="1009" cy="1135"/>
            </a:xfrm>
            <a:custGeom>
              <a:avLst/>
              <a:gdLst/>
              <a:ahLst/>
              <a:cxnLst>
                <a:cxn ang="0">
                  <a:pos x="27" y="2184"/>
                </a:cxn>
                <a:cxn ang="0">
                  <a:pos x="179" y="1575"/>
                </a:cxn>
                <a:cxn ang="0">
                  <a:pos x="452" y="1036"/>
                </a:cxn>
                <a:cxn ang="0">
                  <a:pos x="827" y="590"/>
                </a:cxn>
                <a:cxn ang="0">
                  <a:pos x="1288" y="255"/>
                </a:cxn>
                <a:cxn ang="0">
                  <a:pos x="1761" y="67"/>
                </a:cxn>
                <a:cxn ang="0">
                  <a:pos x="2042" y="14"/>
                </a:cxn>
                <a:cxn ang="0">
                  <a:pos x="2334" y="1"/>
                </a:cxn>
                <a:cxn ang="0">
                  <a:pos x="2622" y="30"/>
                </a:cxn>
                <a:cxn ang="0">
                  <a:pos x="2953" y="116"/>
                </a:cxn>
                <a:cxn ang="0">
                  <a:pos x="3456" y="374"/>
                </a:cxn>
                <a:cxn ang="0">
                  <a:pos x="3885" y="755"/>
                </a:cxn>
                <a:cxn ang="0">
                  <a:pos x="4222" y="1241"/>
                </a:cxn>
                <a:cxn ang="0">
                  <a:pos x="4448" y="1810"/>
                </a:cxn>
                <a:cxn ang="0">
                  <a:pos x="4547" y="2442"/>
                </a:cxn>
                <a:cxn ang="0">
                  <a:pos x="4505" y="3093"/>
                </a:cxn>
                <a:cxn ang="0">
                  <a:pos x="4327" y="3690"/>
                </a:cxn>
                <a:cxn ang="0">
                  <a:pos x="4033" y="4212"/>
                </a:cxn>
                <a:cxn ang="0">
                  <a:pos x="3639" y="4637"/>
                </a:cxn>
                <a:cxn ang="0">
                  <a:pos x="3163" y="4947"/>
                </a:cxn>
                <a:cxn ang="0">
                  <a:pos x="2735" y="5098"/>
                </a:cxn>
                <a:cxn ang="0">
                  <a:pos x="2451" y="5143"/>
                </a:cxn>
                <a:cxn ang="0">
                  <a:pos x="2159" y="5147"/>
                </a:cxn>
                <a:cxn ang="0">
                  <a:pos x="1873" y="5110"/>
                </a:cxn>
                <a:cxn ang="0">
                  <a:pos x="1493" y="4994"/>
                </a:cxn>
                <a:cxn ang="0">
                  <a:pos x="1003" y="4710"/>
                </a:cxn>
                <a:cxn ang="0">
                  <a:pos x="591" y="4306"/>
                </a:cxn>
                <a:cxn ang="0">
                  <a:pos x="275" y="3802"/>
                </a:cxn>
                <a:cxn ang="0">
                  <a:pos x="72" y="3219"/>
                </a:cxn>
                <a:cxn ang="0">
                  <a:pos x="0" y="2576"/>
                </a:cxn>
                <a:cxn ang="0">
                  <a:pos x="50" y="2574"/>
                </a:cxn>
                <a:cxn ang="0">
                  <a:pos x="120" y="3206"/>
                </a:cxn>
                <a:cxn ang="0">
                  <a:pos x="320" y="3779"/>
                </a:cxn>
                <a:cxn ang="0">
                  <a:pos x="629" y="4274"/>
                </a:cxn>
                <a:cxn ang="0">
                  <a:pos x="1033" y="4670"/>
                </a:cxn>
                <a:cxn ang="0">
                  <a:pos x="1511" y="4947"/>
                </a:cxn>
                <a:cxn ang="0">
                  <a:pos x="1882" y="5061"/>
                </a:cxn>
                <a:cxn ang="0">
                  <a:pos x="2161" y="5097"/>
                </a:cxn>
                <a:cxn ang="0">
                  <a:pos x="2446" y="5093"/>
                </a:cxn>
                <a:cxn ang="0">
                  <a:pos x="2723" y="5049"/>
                </a:cxn>
                <a:cxn ang="0">
                  <a:pos x="3140" y="4903"/>
                </a:cxn>
                <a:cxn ang="0">
                  <a:pos x="3606" y="4600"/>
                </a:cxn>
                <a:cxn ang="0">
                  <a:pos x="3992" y="4183"/>
                </a:cxn>
                <a:cxn ang="0">
                  <a:pos x="4281" y="3672"/>
                </a:cxn>
                <a:cxn ang="0">
                  <a:pos x="4456" y="3086"/>
                </a:cxn>
                <a:cxn ang="0">
                  <a:pos x="4497" y="2445"/>
                </a:cxn>
                <a:cxn ang="0">
                  <a:pos x="4401" y="1824"/>
                </a:cxn>
                <a:cxn ang="0">
                  <a:pos x="4178" y="1265"/>
                </a:cxn>
                <a:cxn ang="0">
                  <a:pos x="3848" y="789"/>
                </a:cxn>
                <a:cxn ang="0">
                  <a:pos x="3429" y="416"/>
                </a:cxn>
                <a:cxn ang="0">
                  <a:pos x="2937" y="164"/>
                </a:cxn>
                <a:cxn ang="0">
                  <a:pos x="2614" y="80"/>
                </a:cxn>
                <a:cxn ang="0">
                  <a:pos x="2334" y="51"/>
                </a:cxn>
                <a:cxn ang="0">
                  <a:pos x="2049" y="63"/>
                </a:cxn>
                <a:cxn ang="0">
                  <a:pos x="1774" y="115"/>
                </a:cxn>
                <a:cxn ang="0">
                  <a:pos x="1313" y="299"/>
                </a:cxn>
                <a:cxn ang="0">
                  <a:pos x="862" y="626"/>
                </a:cxn>
                <a:cxn ang="0">
                  <a:pos x="494" y="1063"/>
                </a:cxn>
                <a:cxn ang="0">
                  <a:pos x="226" y="1591"/>
                </a:cxn>
                <a:cxn ang="0">
                  <a:pos x="77" y="2190"/>
                </a:cxn>
                <a:cxn ang="0">
                  <a:pos x="15" y="2598"/>
                </a:cxn>
              </a:cxnLst>
              <a:rect l="0" t="0" r="r" b="b"/>
              <a:pathLst>
                <a:path w="4550" h="5150">
                  <a:moveTo>
                    <a:pt x="37" y="2553"/>
                  </a:moveTo>
                  <a:lnTo>
                    <a:pt x="1" y="2575"/>
                  </a:lnTo>
                  <a:lnTo>
                    <a:pt x="4" y="2444"/>
                  </a:lnTo>
                  <a:lnTo>
                    <a:pt x="13" y="2313"/>
                  </a:lnTo>
                  <a:lnTo>
                    <a:pt x="27" y="2184"/>
                  </a:lnTo>
                  <a:lnTo>
                    <a:pt x="47" y="2058"/>
                  </a:lnTo>
                  <a:lnTo>
                    <a:pt x="72" y="1933"/>
                  </a:lnTo>
                  <a:lnTo>
                    <a:pt x="103" y="1811"/>
                  </a:lnTo>
                  <a:lnTo>
                    <a:pt x="139" y="1692"/>
                  </a:lnTo>
                  <a:lnTo>
                    <a:pt x="179" y="1575"/>
                  </a:lnTo>
                  <a:lnTo>
                    <a:pt x="224" y="1461"/>
                  </a:lnTo>
                  <a:lnTo>
                    <a:pt x="275" y="1350"/>
                  </a:lnTo>
                  <a:lnTo>
                    <a:pt x="329" y="1242"/>
                  </a:lnTo>
                  <a:lnTo>
                    <a:pt x="388" y="1137"/>
                  </a:lnTo>
                  <a:lnTo>
                    <a:pt x="452" y="1036"/>
                  </a:lnTo>
                  <a:lnTo>
                    <a:pt x="519" y="939"/>
                  </a:lnTo>
                  <a:lnTo>
                    <a:pt x="591" y="846"/>
                  </a:lnTo>
                  <a:lnTo>
                    <a:pt x="666" y="756"/>
                  </a:lnTo>
                  <a:lnTo>
                    <a:pt x="745" y="671"/>
                  </a:lnTo>
                  <a:lnTo>
                    <a:pt x="827" y="590"/>
                  </a:lnTo>
                  <a:lnTo>
                    <a:pt x="913" y="513"/>
                  </a:lnTo>
                  <a:lnTo>
                    <a:pt x="1002" y="441"/>
                  </a:lnTo>
                  <a:lnTo>
                    <a:pt x="1095" y="374"/>
                  </a:lnTo>
                  <a:lnTo>
                    <a:pt x="1190" y="312"/>
                  </a:lnTo>
                  <a:lnTo>
                    <a:pt x="1288" y="255"/>
                  </a:lnTo>
                  <a:lnTo>
                    <a:pt x="1389" y="203"/>
                  </a:lnTo>
                  <a:lnTo>
                    <a:pt x="1492" y="157"/>
                  </a:lnTo>
                  <a:lnTo>
                    <a:pt x="1598" y="117"/>
                  </a:lnTo>
                  <a:lnTo>
                    <a:pt x="1706" y="82"/>
                  </a:lnTo>
                  <a:lnTo>
                    <a:pt x="1761" y="67"/>
                  </a:lnTo>
                  <a:lnTo>
                    <a:pt x="1816" y="53"/>
                  </a:lnTo>
                  <a:lnTo>
                    <a:pt x="1872" y="41"/>
                  </a:lnTo>
                  <a:lnTo>
                    <a:pt x="1929" y="30"/>
                  </a:lnTo>
                  <a:lnTo>
                    <a:pt x="1985" y="21"/>
                  </a:lnTo>
                  <a:lnTo>
                    <a:pt x="2042" y="14"/>
                  </a:lnTo>
                  <a:lnTo>
                    <a:pt x="2100" y="8"/>
                  </a:lnTo>
                  <a:lnTo>
                    <a:pt x="2158" y="4"/>
                  </a:lnTo>
                  <a:lnTo>
                    <a:pt x="2217" y="1"/>
                  </a:lnTo>
                  <a:lnTo>
                    <a:pt x="2276" y="0"/>
                  </a:lnTo>
                  <a:lnTo>
                    <a:pt x="2334" y="1"/>
                  </a:lnTo>
                  <a:lnTo>
                    <a:pt x="2393" y="4"/>
                  </a:lnTo>
                  <a:lnTo>
                    <a:pt x="2451" y="8"/>
                  </a:lnTo>
                  <a:lnTo>
                    <a:pt x="2508" y="14"/>
                  </a:lnTo>
                  <a:lnTo>
                    <a:pt x="2566" y="21"/>
                  </a:lnTo>
                  <a:lnTo>
                    <a:pt x="2622" y="30"/>
                  </a:lnTo>
                  <a:lnTo>
                    <a:pt x="2679" y="41"/>
                  </a:lnTo>
                  <a:lnTo>
                    <a:pt x="2735" y="53"/>
                  </a:lnTo>
                  <a:lnTo>
                    <a:pt x="2790" y="66"/>
                  </a:lnTo>
                  <a:lnTo>
                    <a:pt x="2845" y="82"/>
                  </a:lnTo>
                  <a:lnTo>
                    <a:pt x="2953" y="116"/>
                  </a:lnTo>
                  <a:lnTo>
                    <a:pt x="3058" y="157"/>
                  </a:lnTo>
                  <a:lnTo>
                    <a:pt x="3162" y="203"/>
                  </a:lnTo>
                  <a:lnTo>
                    <a:pt x="3263" y="255"/>
                  </a:lnTo>
                  <a:lnTo>
                    <a:pt x="3361" y="312"/>
                  </a:lnTo>
                  <a:lnTo>
                    <a:pt x="3456" y="374"/>
                  </a:lnTo>
                  <a:lnTo>
                    <a:pt x="3549" y="441"/>
                  </a:lnTo>
                  <a:lnTo>
                    <a:pt x="3638" y="513"/>
                  </a:lnTo>
                  <a:lnTo>
                    <a:pt x="3724" y="589"/>
                  </a:lnTo>
                  <a:lnTo>
                    <a:pt x="3806" y="670"/>
                  </a:lnTo>
                  <a:lnTo>
                    <a:pt x="3885" y="755"/>
                  </a:lnTo>
                  <a:lnTo>
                    <a:pt x="3960" y="845"/>
                  </a:lnTo>
                  <a:lnTo>
                    <a:pt x="4032" y="938"/>
                  </a:lnTo>
                  <a:lnTo>
                    <a:pt x="4099" y="1035"/>
                  </a:lnTo>
                  <a:lnTo>
                    <a:pt x="4163" y="1136"/>
                  </a:lnTo>
                  <a:lnTo>
                    <a:pt x="4222" y="1241"/>
                  </a:lnTo>
                  <a:lnTo>
                    <a:pt x="4277" y="1348"/>
                  </a:lnTo>
                  <a:lnTo>
                    <a:pt x="4327" y="1459"/>
                  </a:lnTo>
                  <a:lnTo>
                    <a:pt x="4372" y="1573"/>
                  </a:lnTo>
                  <a:lnTo>
                    <a:pt x="4413" y="1690"/>
                  </a:lnTo>
                  <a:lnTo>
                    <a:pt x="4448" y="1810"/>
                  </a:lnTo>
                  <a:lnTo>
                    <a:pt x="4479" y="1932"/>
                  </a:lnTo>
                  <a:lnTo>
                    <a:pt x="4504" y="2056"/>
                  </a:lnTo>
                  <a:lnTo>
                    <a:pt x="4524" y="2183"/>
                  </a:lnTo>
                  <a:lnTo>
                    <a:pt x="4539" y="2311"/>
                  </a:lnTo>
                  <a:lnTo>
                    <a:pt x="4547" y="2442"/>
                  </a:lnTo>
                  <a:lnTo>
                    <a:pt x="4550" y="2574"/>
                  </a:lnTo>
                  <a:lnTo>
                    <a:pt x="4548" y="2707"/>
                  </a:lnTo>
                  <a:lnTo>
                    <a:pt x="4539" y="2838"/>
                  </a:lnTo>
                  <a:lnTo>
                    <a:pt x="4525" y="2967"/>
                  </a:lnTo>
                  <a:lnTo>
                    <a:pt x="4505" y="3093"/>
                  </a:lnTo>
                  <a:lnTo>
                    <a:pt x="4480" y="3218"/>
                  </a:lnTo>
                  <a:lnTo>
                    <a:pt x="4449" y="3340"/>
                  </a:lnTo>
                  <a:lnTo>
                    <a:pt x="4413" y="3459"/>
                  </a:lnTo>
                  <a:lnTo>
                    <a:pt x="4373" y="3576"/>
                  </a:lnTo>
                  <a:lnTo>
                    <a:pt x="4327" y="3690"/>
                  </a:lnTo>
                  <a:lnTo>
                    <a:pt x="4277" y="3801"/>
                  </a:lnTo>
                  <a:lnTo>
                    <a:pt x="4223" y="3909"/>
                  </a:lnTo>
                  <a:lnTo>
                    <a:pt x="4163" y="4014"/>
                  </a:lnTo>
                  <a:lnTo>
                    <a:pt x="4100" y="4115"/>
                  </a:lnTo>
                  <a:lnTo>
                    <a:pt x="4033" y="4212"/>
                  </a:lnTo>
                  <a:lnTo>
                    <a:pt x="3961" y="4305"/>
                  </a:lnTo>
                  <a:lnTo>
                    <a:pt x="3886" y="4395"/>
                  </a:lnTo>
                  <a:lnTo>
                    <a:pt x="3807" y="4480"/>
                  </a:lnTo>
                  <a:lnTo>
                    <a:pt x="3725" y="4561"/>
                  </a:lnTo>
                  <a:lnTo>
                    <a:pt x="3639" y="4637"/>
                  </a:lnTo>
                  <a:lnTo>
                    <a:pt x="3550" y="4709"/>
                  </a:lnTo>
                  <a:lnTo>
                    <a:pt x="3457" y="4776"/>
                  </a:lnTo>
                  <a:lnTo>
                    <a:pt x="3362" y="4839"/>
                  </a:lnTo>
                  <a:lnTo>
                    <a:pt x="3264" y="4896"/>
                  </a:lnTo>
                  <a:lnTo>
                    <a:pt x="3163" y="4947"/>
                  </a:lnTo>
                  <a:lnTo>
                    <a:pt x="3060" y="4994"/>
                  </a:lnTo>
                  <a:lnTo>
                    <a:pt x="2954" y="5034"/>
                  </a:lnTo>
                  <a:lnTo>
                    <a:pt x="2846" y="5069"/>
                  </a:lnTo>
                  <a:lnTo>
                    <a:pt x="2791" y="5084"/>
                  </a:lnTo>
                  <a:lnTo>
                    <a:pt x="2735" y="5098"/>
                  </a:lnTo>
                  <a:lnTo>
                    <a:pt x="2679" y="5110"/>
                  </a:lnTo>
                  <a:lnTo>
                    <a:pt x="2623" y="5121"/>
                  </a:lnTo>
                  <a:lnTo>
                    <a:pt x="2566" y="5130"/>
                  </a:lnTo>
                  <a:lnTo>
                    <a:pt x="2509" y="5137"/>
                  </a:lnTo>
                  <a:lnTo>
                    <a:pt x="2451" y="5143"/>
                  </a:lnTo>
                  <a:lnTo>
                    <a:pt x="2393" y="5147"/>
                  </a:lnTo>
                  <a:lnTo>
                    <a:pt x="2335" y="5149"/>
                  </a:lnTo>
                  <a:lnTo>
                    <a:pt x="2276" y="5150"/>
                  </a:lnTo>
                  <a:lnTo>
                    <a:pt x="2218" y="5150"/>
                  </a:lnTo>
                  <a:lnTo>
                    <a:pt x="2159" y="5147"/>
                  </a:lnTo>
                  <a:lnTo>
                    <a:pt x="2101" y="5143"/>
                  </a:lnTo>
                  <a:lnTo>
                    <a:pt x="2043" y="5137"/>
                  </a:lnTo>
                  <a:lnTo>
                    <a:pt x="1986" y="5130"/>
                  </a:lnTo>
                  <a:lnTo>
                    <a:pt x="1929" y="5121"/>
                  </a:lnTo>
                  <a:lnTo>
                    <a:pt x="1873" y="5110"/>
                  </a:lnTo>
                  <a:lnTo>
                    <a:pt x="1817" y="5098"/>
                  </a:lnTo>
                  <a:lnTo>
                    <a:pt x="1762" y="5084"/>
                  </a:lnTo>
                  <a:lnTo>
                    <a:pt x="1707" y="5069"/>
                  </a:lnTo>
                  <a:lnTo>
                    <a:pt x="1599" y="5035"/>
                  </a:lnTo>
                  <a:lnTo>
                    <a:pt x="1493" y="4994"/>
                  </a:lnTo>
                  <a:lnTo>
                    <a:pt x="1390" y="4948"/>
                  </a:lnTo>
                  <a:lnTo>
                    <a:pt x="1289" y="4896"/>
                  </a:lnTo>
                  <a:lnTo>
                    <a:pt x="1191" y="4839"/>
                  </a:lnTo>
                  <a:lnTo>
                    <a:pt x="1096" y="4777"/>
                  </a:lnTo>
                  <a:lnTo>
                    <a:pt x="1003" y="4710"/>
                  </a:lnTo>
                  <a:lnTo>
                    <a:pt x="914" y="4638"/>
                  </a:lnTo>
                  <a:lnTo>
                    <a:pt x="828" y="4562"/>
                  </a:lnTo>
                  <a:lnTo>
                    <a:pt x="745" y="4481"/>
                  </a:lnTo>
                  <a:lnTo>
                    <a:pt x="666" y="4395"/>
                  </a:lnTo>
                  <a:lnTo>
                    <a:pt x="591" y="4306"/>
                  </a:lnTo>
                  <a:lnTo>
                    <a:pt x="520" y="4213"/>
                  </a:lnTo>
                  <a:lnTo>
                    <a:pt x="452" y="4115"/>
                  </a:lnTo>
                  <a:lnTo>
                    <a:pt x="389" y="4014"/>
                  </a:lnTo>
                  <a:lnTo>
                    <a:pt x="330" y="3910"/>
                  </a:lnTo>
                  <a:lnTo>
                    <a:pt x="275" y="3802"/>
                  </a:lnTo>
                  <a:lnTo>
                    <a:pt x="225" y="3691"/>
                  </a:lnTo>
                  <a:lnTo>
                    <a:pt x="179" y="3577"/>
                  </a:lnTo>
                  <a:lnTo>
                    <a:pt x="138" y="3460"/>
                  </a:lnTo>
                  <a:lnTo>
                    <a:pt x="103" y="3341"/>
                  </a:lnTo>
                  <a:lnTo>
                    <a:pt x="72" y="3219"/>
                  </a:lnTo>
                  <a:lnTo>
                    <a:pt x="46" y="3094"/>
                  </a:lnTo>
                  <a:lnTo>
                    <a:pt x="26" y="2967"/>
                  </a:lnTo>
                  <a:lnTo>
                    <a:pt x="12" y="2838"/>
                  </a:lnTo>
                  <a:lnTo>
                    <a:pt x="3" y="2708"/>
                  </a:lnTo>
                  <a:lnTo>
                    <a:pt x="0" y="2576"/>
                  </a:lnTo>
                  <a:cubicBezTo>
                    <a:pt x="0" y="2567"/>
                    <a:pt x="4" y="2559"/>
                    <a:pt x="12" y="2554"/>
                  </a:cubicBezTo>
                  <a:cubicBezTo>
                    <a:pt x="19" y="2549"/>
                    <a:pt x="28" y="2549"/>
                    <a:pt x="36" y="2553"/>
                  </a:cubicBezTo>
                  <a:lnTo>
                    <a:pt x="37" y="2553"/>
                  </a:lnTo>
                  <a:close/>
                  <a:moveTo>
                    <a:pt x="14" y="2597"/>
                  </a:moveTo>
                  <a:lnTo>
                    <a:pt x="50" y="2574"/>
                  </a:lnTo>
                  <a:lnTo>
                    <a:pt x="53" y="2705"/>
                  </a:lnTo>
                  <a:lnTo>
                    <a:pt x="62" y="2833"/>
                  </a:lnTo>
                  <a:lnTo>
                    <a:pt x="76" y="2960"/>
                  </a:lnTo>
                  <a:lnTo>
                    <a:pt x="95" y="3084"/>
                  </a:lnTo>
                  <a:lnTo>
                    <a:pt x="120" y="3206"/>
                  </a:lnTo>
                  <a:lnTo>
                    <a:pt x="150" y="3326"/>
                  </a:lnTo>
                  <a:lnTo>
                    <a:pt x="186" y="3444"/>
                  </a:lnTo>
                  <a:lnTo>
                    <a:pt x="225" y="3558"/>
                  </a:lnTo>
                  <a:lnTo>
                    <a:pt x="270" y="3670"/>
                  </a:lnTo>
                  <a:lnTo>
                    <a:pt x="320" y="3779"/>
                  </a:lnTo>
                  <a:lnTo>
                    <a:pt x="373" y="3885"/>
                  </a:lnTo>
                  <a:lnTo>
                    <a:pt x="431" y="3988"/>
                  </a:lnTo>
                  <a:lnTo>
                    <a:pt x="493" y="4087"/>
                  </a:lnTo>
                  <a:lnTo>
                    <a:pt x="559" y="4182"/>
                  </a:lnTo>
                  <a:lnTo>
                    <a:pt x="629" y="4274"/>
                  </a:lnTo>
                  <a:lnTo>
                    <a:pt x="703" y="4361"/>
                  </a:lnTo>
                  <a:lnTo>
                    <a:pt x="780" y="4445"/>
                  </a:lnTo>
                  <a:lnTo>
                    <a:pt x="861" y="4525"/>
                  </a:lnTo>
                  <a:lnTo>
                    <a:pt x="945" y="4599"/>
                  </a:lnTo>
                  <a:lnTo>
                    <a:pt x="1033" y="4670"/>
                  </a:lnTo>
                  <a:lnTo>
                    <a:pt x="1123" y="4735"/>
                  </a:lnTo>
                  <a:lnTo>
                    <a:pt x="1216" y="4796"/>
                  </a:lnTo>
                  <a:lnTo>
                    <a:pt x="1312" y="4852"/>
                  </a:lnTo>
                  <a:lnTo>
                    <a:pt x="1410" y="4902"/>
                  </a:lnTo>
                  <a:lnTo>
                    <a:pt x="1511" y="4947"/>
                  </a:lnTo>
                  <a:lnTo>
                    <a:pt x="1614" y="4987"/>
                  </a:lnTo>
                  <a:lnTo>
                    <a:pt x="1720" y="5021"/>
                  </a:lnTo>
                  <a:lnTo>
                    <a:pt x="1774" y="5036"/>
                  </a:lnTo>
                  <a:lnTo>
                    <a:pt x="1828" y="5049"/>
                  </a:lnTo>
                  <a:lnTo>
                    <a:pt x="1882" y="5061"/>
                  </a:lnTo>
                  <a:lnTo>
                    <a:pt x="1937" y="5071"/>
                  </a:lnTo>
                  <a:lnTo>
                    <a:pt x="1993" y="5080"/>
                  </a:lnTo>
                  <a:lnTo>
                    <a:pt x="2048" y="5087"/>
                  </a:lnTo>
                  <a:lnTo>
                    <a:pt x="2105" y="5093"/>
                  </a:lnTo>
                  <a:lnTo>
                    <a:pt x="2161" y="5097"/>
                  </a:lnTo>
                  <a:lnTo>
                    <a:pt x="2218" y="5100"/>
                  </a:lnTo>
                  <a:lnTo>
                    <a:pt x="2276" y="5100"/>
                  </a:lnTo>
                  <a:lnTo>
                    <a:pt x="2333" y="5099"/>
                  </a:lnTo>
                  <a:lnTo>
                    <a:pt x="2390" y="5097"/>
                  </a:lnTo>
                  <a:lnTo>
                    <a:pt x="2446" y="5093"/>
                  </a:lnTo>
                  <a:lnTo>
                    <a:pt x="2503" y="5087"/>
                  </a:lnTo>
                  <a:lnTo>
                    <a:pt x="2558" y="5080"/>
                  </a:lnTo>
                  <a:lnTo>
                    <a:pt x="2614" y="5071"/>
                  </a:lnTo>
                  <a:lnTo>
                    <a:pt x="2669" y="5061"/>
                  </a:lnTo>
                  <a:lnTo>
                    <a:pt x="2723" y="5049"/>
                  </a:lnTo>
                  <a:lnTo>
                    <a:pt x="2777" y="5036"/>
                  </a:lnTo>
                  <a:lnTo>
                    <a:pt x="2831" y="5021"/>
                  </a:lnTo>
                  <a:lnTo>
                    <a:pt x="2936" y="4987"/>
                  </a:lnTo>
                  <a:lnTo>
                    <a:pt x="3039" y="4948"/>
                  </a:lnTo>
                  <a:lnTo>
                    <a:pt x="3140" y="4903"/>
                  </a:lnTo>
                  <a:lnTo>
                    <a:pt x="3239" y="4852"/>
                  </a:lnTo>
                  <a:lnTo>
                    <a:pt x="3335" y="4797"/>
                  </a:lnTo>
                  <a:lnTo>
                    <a:pt x="3428" y="4736"/>
                  </a:lnTo>
                  <a:lnTo>
                    <a:pt x="3518" y="4671"/>
                  </a:lnTo>
                  <a:lnTo>
                    <a:pt x="3606" y="4600"/>
                  </a:lnTo>
                  <a:lnTo>
                    <a:pt x="3690" y="4525"/>
                  </a:lnTo>
                  <a:lnTo>
                    <a:pt x="3770" y="4446"/>
                  </a:lnTo>
                  <a:lnTo>
                    <a:pt x="3848" y="4362"/>
                  </a:lnTo>
                  <a:lnTo>
                    <a:pt x="3922" y="4275"/>
                  </a:lnTo>
                  <a:lnTo>
                    <a:pt x="3992" y="4183"/>
                  </a:lnTo>
                  <a:lnTo>
                    <a:pt x="4058" y="4088"/>
                  </a:lnTo>
                  <a:lnTo>
                    <a:pt x="4120" y="3989"/>
                  </a:lnTo>
                  <a:lnTo>
                    <a:pt x="4178" y="3886"/>
                  </a:lnTo>
                  <a:lnTo>
                    <a:pt x="4232" y="3781"/>
                  </a:lnTo>
                  <a:lnTo>
                    <a:pt x="4281" y="3672"/>
                  </a:lnTo>
                  <a:lnTo>
                    <a:pt x="4326" y="3560"/>
                  </a:lnTo>
                  <a:lnTo>
                    <a:pt x="4366" y="3445"/>
                  </a:lnTo>
                  <a:lnTo>
                    <a:pt x="4400" y="3328"/>
                  </a:lnTo>
                  <a:lnTo>
                    <a:pt x="4431" y="3208"/>
                  </a:lnTo>
                  <a:lnTo>
                    <a:pt x="4456" y="3086"/>
                  </a:lnTo>
                  <a:lnTo>
                    <a:pt x="4475" y="2961"/>
                  </a:lnTo>
                  <a:lnTo>
                    <a:pt x="4490" y="2835"/>
                  </a:lnTo>
                  <a:lnTo>
                    <a:pt x="4498" y="2706"/>
                  </a:lnTo>
                  <a:lnTo>
                    <a:pt x="4500" y="2575"/>
                  </a:lnTo>
                  <a:lnTo>
                    <a:pt x="4497" y="2445"/>
                  </a:lnTo>
                  <a:lnTo>
                    <a:pt x="4489" y="2317"/>
                  </a:lnTo>
                  <a:lnTo>
                    <a:pt x="4475" y="2191"/>
                  </a:lnTo>
                  <a:lnTo>
                    <a:pt x="4455" y="2066"/>
                  </a:lnTo>
                  <a:lnTo>
                    <a:pt x="4430" y="1944"/>
                  </a:lnTo>
                  <a:lnTo>
                    <a:pt x="4401" y="1824"/>
                  </a:lnTo>
                  <a:lnTo>
                    <a:pt x="4365" y="1707"/>
                  </a:lnTo>
                  <a:lnTo>
                    <a:pt x="4325" y="1592"/>
                  </a:lnTo>
                  <a:lnTo>
                    <a:pt x="4281" y="1480"/>
                  </a:lnTo>
                  <a:lnTo>
                    <a:pt x="4232" y="1371"/>
                  </a:lnTo>
                  <a:lnTo>
                    <a:pt x="4178" y="1265"/>
                  </a:lnTo>
                  <a:lnTo>
                    <a:pt x="4120" y="1163"/>
                  </a:lnTo>
                  <a:lnTo>
                    <a:pt x="4058" y="1064"/>
                  </a:lnTo>
                  <a:lnTo>
                    <a:pt x="3992" y="968"/>
                  </a:lnTo>
                  <a:lnTo>
                    <a:pt x="3922" y="877"/>
                  </a:lnTo>
                  <a:lnTo>
                    <a:pt x="3848" y="789"/>
                  </a:lnTo>
                  <a:lnTo>
                    <a:pt x="3771" y="706"/>
                  </a:lnTo>
                  <a:lnTo>
                    <a:pt x="3690" y="626"/>
                  </a:lnTo>
                  <a:lnTo>
                    <a:pt x="3606" y="551"/>
                  </a:lnTo>
                  <a:lnTo>
                    <a:pt x="3519" y="481"/>
                  </a:lnTo>
                  <a:lnTo>
                    <a:pt x="3429" y="416"/>
                  </a:lnTo>
                  <a:lnTo>
                    <a:pt x="3336" y="355"/>
                  </a:lnTo>
                  <a:lnTo>
                    <a:pt x="3240" y="299"/>
                  </a:lnTo>
                  <a:lnTo>
                    <a:pt x="3142" y="249"/>
                  </a:lnTo>
                  <a:lnTo>
                    <a:pt x="3041" y="204"/>
                  </a:lnTo>
                  <a:lnTo>
                    <a:pt x="2937" y="164"/>
                  </a:lnTo>
                  <a:lnTo>
                    <a:pt x="2832" y="130"/>
                  </a:lnTo>
                  <a:lnTo>
                    <a:pt x="2778" y="115"/>
                  </a:lnTo>
                  <a:lnTo>
                    <a:pt x="2724" y="102"/>
                  </a:lnTo>
                  <a:lnTo>
                    <a:pt x="2670" y="90"/>
                  </a:lnTo>
                  <a:lnTo>
                    <a:pt x="2614" y="80"/>
                  </a:lnTo>
                  <a:lnTo>
                    <a:pt x="2559" y="71"/>
                  </a:lnTo>
                  <a:lnTo>
                    <a:pt x="2503" y="64"/>
                  </a:lnTo>
                  <a:lnTo>
                    <a:pt x="2447" y="58"/>
                  </a:lnTo>
                  <a:lnTo>
                    <a:pt x="2391" y="54"/>
                  </a:lnTo>
                  <a:lnTo>
                    <a:pt x="2334" y="51"/>
                  </a:lnTo>
                  <a:lnTo>
                    <a:pt x="2276" y="50"/>
                  </a:lnTo>
                  <a:lnTo>
                    <a:pt x="2219" y="51"/>
                  </a:lnTo>
                  <a:lnTo>
                    <a:pt x="2162" y="54"/>
                  </a:lnTo>
                  <a:lnTo>
                    <a:pt x="2105" y="58"/>
                  </a:lnTo>
                  <a:lnTo>
                    <a:pt x="2049" y="63"/>
                  </a:lnTo>
                  <a:lnTo>
                    <a:pt x="1993" y="71"/>
                  </a:lnTo>
                  <a:lnTo>
                    <a:pt x="1938" y="79"/>
                  </a:lnTo>
                  <a:lnTo>
                    <a:pt x="1883" y="90"/>
                  </a:lnTo>
                  <a:lnTo>
                    <a:pt x="1828" y="101"/>
                  </a:lnTo>
                  <a:lnTo>
                    <a:pt x="1774" y="115"/>
                  </a:lnTo>
                  <a:lnTo>
                    <a:pt x="1721" y="130"/>
                  </a:lnTo>
                  <a:lnTo>
                    <a:pt x="1616" y="163"/>
                  </a:lnTo>
                  <a:lnTo>
                    <a:pt x="1512" y="203"/>
                  </a:lnTo>
                  <a:lnTo>
                    <a:pt x="1411" y="248"/>
                  </a:lnTo>
                  <a:lnTo>
                    <a:pt x="1313" y="299"/>
                  </a:lnTo>
                  <a:lnTo>
                    <a:pt x="1217" y="354"/>
                  </a:lnTo>
                  <a:lnTo>
                    <a:pt x="1124" y="415"/>
                  </a:lnTo>
                  <a:lnTo>
                    <a:pt x="1034" y="480"/>
                  </a:lnTo>
                  <a:lnTo>
                    <a:pt x="946" y="551"/>
                  </a:lnTo>
                  <a:lnTo>
                    <a:pt x="862" y="626"/>
                  </a:lnTo>
                  <a:lnTo>
                    <a:pt x="781" y="705"/>
                  </a:lnTo>
                  <a:lnTo>
                    <a:pt x="704" y="789"/>
                  </a:lnTo>
                  <a:lnTo>
                    <a:pt x="630" y="876"/>
                  </a:lnTo>
                  <a:lnTo>
                    <a:pt x="560" y="968"/>
                  </a:lnTo>
                  <a:lnTo>
                    <a:pt x="494" y="1063"/>
                  </a:lnTo>
                  <a:lnTo>
                    <a:pt x="432" y="1162"/>
                  </a:lnTo>
                  <a:lnTo>
                    <a:pt x="374" y="1265"/>
                  </a:lnTo>
                  <a:lnTo>
                    <a:pt x="320" y="1370"/>
                  </a:lnTo>
                  <a:lnTo>
                    <a:pt x="271" y="1479"/>
                  </a:lnTo>
                  <a:lnTo>
                    <a:pt x="226" y="1591"/>
                  </a:lnTo>
                  <a:lnTo>
                    <a:pt x="186" y="1706"/>
                  </a:lnTo>
                  <a:lnTo>
                    <a:pt x="151" y="1823"/>
                  </a:lnTo>
                  <a:lnTo>
                    <a:pt x="121" y="1943"/>
                  </a:lnTo>
                  <a:lnTo>
                    <a:pt x="96" y="2065"/>
                  </a:lnTo>
                  <a:lnTo>
                    <a:pt x="77" y="2190"/>
                  </a:lnTo>
                  <a:lnTo>
                    <a:pt x="62" y="2316"/>
                  </a:lnTo>
                  <a:lnTo>
                    <a:pt x="54" y="2445"/>
                  </a:lnTo>
                  <a:lnTo>
                    <a:pt x="51" y="2576"/>
                  </a:lnTo>
                  <a:cubicBezTo>
                    <a:pt x="51" y="2585"/>
                    <a:pt x="46" y="2592"/>
                    <a:pt x="39" y="2597"/>
                  </a:cubicBezTo>
                  <a:cubicBezTo>
                    <a:pt x="32" y="2601"/>
                    <a:pt x="22" y="2602"/>
                    <a:pt x="15" y="2598"/>
                  </a:cubicBezTo>
                  <a:lnTo>
                    <a:pt x="14" y="259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25" name="Freeform 101"/>
            <p:cNvSpPr>
              <a:spLocks noEditPoints="1"/>
            </p:cNvSpPr>
            <p:nvPr/>
          </p:nvSpPr>
          <p:spPr bwMode="auto">
            <a:xfrm>
              <a:off x="3692" y="2612"/>
              <a:ext cx="943" cy="1135"/>
            </a:xfrm>
            <a:custGeom>
              <a:avLst/>
              <a:gdLst/>
              <a:ahLst/>
              <a:cxnLst>
                <a:cxn ang="0">
                  <a:pos x="25" y="2185"/>
                </a:cxn>
                <a:cxn ang="0">
                  <a:pos x="167" y="1575"/>
                </a:cxn>
                <a:cxn ang="0">
                  <a:pos x="422" y="1037"/>
                </a:cxn>
                <a:cxn ang="0">
                  <a:pos x="772" y="590"/>
                </a:cxn>
                <a:cxn ang="0">
                  <a:pos x="1202" y="256"/>
                </a:cxn>
                <a:cxn ang="0">
                  <a:pos x="1645" y="67"/>
                </a:cxn>
                <a:cxn ang="0">
                  <a:pos x="1908" y="14"/>
                </a:cxn>
                <a:cxn ang="0">
                  <a:pos x="2181" y="1"/>
                </a:cxn>
                <a:cxn ang="0">
                  <a:pos x="2450" y="30"/>
                </a:cxn>
                <a:cxn ang="0">
                  <a:pos x="2759" y="117"/>
                </a:cxn>
                <a:cxn ang="0">
                  <a:pos x="3229" y="374"/>
                </a:cxn>
                <a:cxn ang="0">
                  <a:pos x="3630" y="756"/>
                </a:cxn>
                <a:cxn ang="0">
                  <a:pos x="3944" y="1241"/>
                </a:cxn>
                <a:cxn ang="0">
                  <a:pos x="4155" y="1810"/>
                </a:cxn>
                <a:cxn ang="0">
                  <a:pos x="4248" y="2442"/>
                </a:cxn>
                <a:cxn ang="0">
                  <a:pos x="4208" y="3093"/>
                </a:cxn>
                <a:cxn ang="0">
                  <a:pos x="4042" y="3690"/>
                </a:cxn>
                <a:cxn ang="0">
                  <a:pos x="3767" y="4211"/>
                </a:cxn>
                <a:cxn ang="0">
                  <a:pos x="3400" y="4637"/>
                </a:cxn>
                <a:cxn ang="0">
                  <a:pos x="2955" y="4947"/>
                </a:cxn>
                <a:cxn ang="0">
                  <a:pos x="2556" y="5098"/>
                </a:cxn>
                <a:cxn ang="0">
                  <a:pos x="2290" y="5143"/>
                </a:cxn>
                <a:cxn ang="0">
                  <a:pos x="2017" y="5147"/>
                </a:cxn>
                <a:cxn ang="0">
                  <a:pos x="1749" y="5110"/>
                </a:cxn>
                <a:cxn ang="0">
                  <a:pos x="1394" y="4994"/>
                </a:cxn>
                <a:cxn ang="0">
                  <a:pos x="936" y="4710"/>
                </a:cxn>
                <a:cxn ang="0">
                  <a:pos x="552" y="4305"/>
                </a:cxn>
                <a:cxn ang="0">
                  <a:pos x="257" y="3801"/>
                </a:cxn>
                <a:cxn ang="0">
                  <a:pos x="67" y="3218"/>
                </a:cxn>
                <a:cxn ang="0">
                  <a:pos x="0" y="2575"/>
                </a:cxn>
                <a:cxn ang="0">
                  <a:pos x="50" y="2574"/>
                </a:cxn>
                <a:cxn ang="0">
                  <a:pos x="116" y="3207"/>
                </a:cxn>
                <a:cxn ang="0">
                  <a:pos x="302" y="3780"/>
                </a:cxn>
                <a:cxn ang="0">
                  <a:pos x="591" y="4275"/>
                </a:cxn>
                <a:cxn ang="0">
                  <a:pos x="967" y="4670"/>
                </a:cxn>
                <a:cxn ang="0">
                  <a:pos x="1413" y="4948"/>
                </a:cxn>
                <a:cxn ang="0">
                  <a:pos x="1759" y="5061"/>
                </a:cxn>
                <a:cxn ang="0">
                  <a:pos x="2019" y="5097"/>
                </a:cxn>
                <a:cxn ang="0">
                  <a:pos x="2285" y="5093"/>
                </a:cxn>
                <a:cxn ang="0">
                  <a:pos x="2543" y="5050"/>
                </a:cxn>
                <a:cxn ang="0">
                  <a:pos x="2931" y="4903"/>
                </a:cxn>
                <a:cxn ang="0">
                  <a:pos x="3365" y="4601"/>
                </a:cxn>
                <a:cxn ang="0">
                  <a:pos x="3725" y="4184"/>
                </a:cxn>
                <a:cxn ang="0">
                  <a:pos x="3996" y="3672"/>
                </a:cxn>
                <a:cxn ang="0">
                  <a:pos x="4158" y="3086"/>
                </a:cxn>
                <a:cxn ang="0">
                  <a:pos x="4198" y="2445"/>
                </a:cxn>
                <a:cxn ang="0">
                  <a:pos x="4107" y="1823"/>
                </a:cxn>
                <a:cxn ang="0">
                  <a:pos x="3900" y="1265"/>
                </a:cxn>
                <a:cxn ang="0">
                  <a:pos x="3592" y="789"/>
                </a:cxn>
                <a:cxn ang="0">
                  <a:pos x="3201" y="415"/>
                </a:cxn>
                <a:cxn ang="0">
                  <a:pos x="2742" y="164"/>
                </a:cxn>
                <a:cxn ang="0">
                  <a:pos x="2441" y="80"/>
                </a:cxn>
                <a:cxn ang="0">
                  <a:pos x="2180" y="51"/>
                </a:cxn>
                <a:cxn ang="0">
                  <a:pos x="1915" y="63"/>
                </a:cxn>
                <a:cxn ang="0">
                  <a:pos x="1659" y="115"/>
                </a:cxn>
                <a:cxn ang="0">
                  <a:pos x="1229" y="298"/>
                </a:cxn>
                <a:cxn ang="0">
                  <a:pos x="808" y="625"/>
                </a:cxn>
                <a:cxn ang="0">
                  <a:pos x="465" y="1062"/>
                </a:cxn>
                <a:cxn ang="0">
                  <a:pos x="215" y="1591"/>
                </a:cxn>
                <a:cxn ang="0">
                  <a:pos x="75" y="2190"/>
                </a:cxn>
                <a:cxn ang="0">
                  <a:pos x="12" y="2596"/>
                </a:cxn>
              </a:cxnLst>
              <a:rect l="0" t="0" r="r" b="b"/>
              <a:pathLst>
                <a:path w="4250" h="5150">
                  <a:moveTo>
                    <a:pt x="40" y="2555"/>
                  </a:moveTo>
                  <a:lnTo>
                    <a:pt x="1" y="2575"/>
                  </a:lnTo>
                  <a:lnTo>
                    <a:pt x="4" y="2444"/>
                  </a:lnTo>
                  <a:lnTo>
                    <a:pt x="12" y="2313"/>
                  </a:lnTo>
                  <a:lnTo>
                    <a:pt x="25" y="2185"/>
                  </a:lnTo>
                  <a:lnTo>
                    <a:pt x="44" y="2058"/>
                  </a:lnTo>
                  <a:lnTo>
                    <a:pt x="67" y="1934"/>
                  </a:lnTo>
                  <a:lnTo>
                    <a:pt x="96" y="1811"/>
                  </a:lnTo>
                  <a:lnTo>
                    <a:pt x="129" y="1692"/>
                  </a:lnTo>
                  <a:lnTo>
                    <a:pt x="167" y="1575"/>
                  </a:lnTo>
                  <a:lnTo>
                    <a:pt x="210" y="1461"/>
                  </a:lnTo>
                  <a:lnTo>
                    <a:pt x="256" y="1350"/>
                  </a:lnTo>
                  <a:lnTo>
                    <a:pt x="307" y="1243"/>
                  </a:lnTo>
                  <a:lnTo>
                    <a:pt x="363" y="1138"/>
                  </a:lnTo>
                  <a:lnTo>
                    <a:pt x="422" y="1037"/>
                  </a:lnTo>
                  <a:lnTo>
                    <a:pt x="484" y="940"/>
                  </a:lnTo>
                  <a:lnTo>
                    <a:pt x="551" y="846"/>
                  </a:lnTo>
                  <a:lnTo>
                    <a:pt x="621" y="757"/>
                  </a:lnTo>
                  <a:lnTo>
                    <a:pt x="695" y="672"/>
                  </a:lnTo>
                  <a:lnTo>
                    <a:pt x="772" y="590"/>
                  </a:lnTo>
                  <a:lnTo>
                    <a:pt x="852" y="514"/>
                  </a:lnTo>
                  <a:lnTo>
                    <a:pt x="935" y="442"/>
                  </a:lnTo>
                  <a:lnTo>
                    <a:pt x="1022" y="375"/>
                  </a:lnTo>
                  <a:lnTo>
                    <a:pt x="1111" y="313"/>
                  </a:lnTo>
                  <a:lnTo>
                    <a:pt x="1202" y="256"/>
                  </a:lnTo>
                  <a:lnTo>
                    <a:pt x="1296" y="204"/>
                  </a:lnTo>
                  <a:lnTo>
                    <a:pt x="1393" y="158"/>
                  </a:lnTo>
                  <a:lnTo>
                    <a:pt x="1492" y="117"/>
                  </a:lnTo>
                  <a:lnTo>
                    <a:pt x="1593" y="82"/>
                  </a:lnTo>
                  <a:lnTo>
                    <a:pt x="1645" y="67"/>
                  </a:lnTo>
                  <a:lnTo>
                    <a:pt x="1696" y="53"/>
                  </a:lnTo>
                  <a:lnTo>
                    <a:pt x="1749" y="41"/>
                  </a:lnTo>
                  <a:lnTo>
                    <a:pt x="1801" y="30"/>
                  </a:lnTo>
                  <a:lnTo>
                    <a:pt x="1854" y="21"/>
                  </a:lnTo>
                  <a:lnTo>
                    <a:pt x="1908" y="14"/>
                  </a:lnTo>
                  <a:lnTo>
                    <a:pt x="1962" y="8"/>
                  </a:lnTo>
                  <a:lnTo>
                    <a:pt x="2016" y="4"/>
                  </a:lnTo>
                  <a:lnTo>
                    <a:pt x="2071" y="1"/>
                  </a:lnTo>
                  <a:lnTo>
                    <a:pt x="2126" y="0"/>
                  </a:lnTo>
                  <a:lnTo>
                    <a:pt x="2181" y="1"/>
                  </a:lnTo>
                  <a:lnTo>
                    <a:pt x="2235" y="4"/>
                  </a:lnTo>
                  <a:lnTo>
                    <a:pt x="2289" y="8"/>
                  </a:lnTo>
                  <a:lnTo>
                    <a:pt x="2343" y="14"/>
                  </a:lnTo>
                  <a:lnTo>
                    <a:pt x="2397" y="21"/>
                  </a:lnTo>
                  <a:lnTo>
                    <a:pt x="2450" y="30"/>
                  </a:lnTo>
                  <a:lnTo>
                    <a:pt x="2503" y="41"/>
                  </a:lnTo>
                  <a:lnTo>
                    <a:pt x="2555" y="53"/>
                  </a:lnTo>
                  <a:lnTo>
                    <a:pt x="2607" y="67"/>
                  </a:lnTo>
                  <a:lnTo>
                    <a:pt x="2658" y="82"/>
                  </a:lnTo>
                  <a:lnTo>
                    <a:pt x="2759" y="117"/>
                  </a:lnTo>
                  <a:lnTo>
                    <a:pt x="2857" y="157"/>
                  </a:lnTo>
                  <a:lnTo>
                    <a:pt x="2954" y="203"/>
                  </a:lnTo>
                  <a:lnTo>
                    <a:pt x="3048" y="255"/>
                  </a:lnTo>
                  <a:lnTo>
                    <a:pt x="3140" y="312"/>
                  </a:lnTo>
                  <a:lnTo>
                    <a:pt x="3229" y="374"/>
                  </a:lnTo>
                  <a:lnTo>
                    <a:pt x="3315" y="441"/>
                  </a:lnTo>
                  <a:lnTo>
                    <a:pt x="3399" y="513"/>
                  </a:lnTo>
                  <a:lnTo>
                    <a:pt x="3479" y="590"/>
                  </a:lnTo>
                  <a:lnTo>
                    <a:pt x="3556" y="671"/>
                  </a:lnTo>
                  <a:lnTo>
                    <a:pt x="3630" y="756"/>
                  </a:lnTo>
                  <a:lnTo>
                    <a:pt x="3700" y="845"/>
                  </a:lnTo>
                  <a:lnTo>
                    <a:pt x="3767" y="939"/>
                  </a:lnTo>
                  <a:lnTo>
                    <a:pt x="3830" y="1036"/>
                  </a:lnTo>
                  <a:lnTo>
                    <a:pt x="3889" y="1137"/>
                  </a:lnTo>
                  <a:lnTo>
                    <a:pt x="3944" y="1241"/>
                  </a:lnTo>
                  <a:lnTo>
                    <a:pt x="3995" y="1349"/>
                  </a:lnTo>
                  <a:lnTo>
                    <a:pt x="4042" y="1460"/>
                  </a:lnTo>
                  <a:lnTo>
                    <a:pt x="4084" y="1574"/>
                  </a:lnTo>
                  <a:lnTo>
                    <a:pt x="4122" y="1691"/>
                  </a:lnTo>
                  <a:lnTo>
                    <a:pt x="4155" y="1810"/>
                  </a:lnTo>
                  <a:lnTo>
                    <a:pt x="4184" y="1932"/>
                  </a:lnTo>
                  <a:lnTo>
                    <a:pt x="4208" y="2056"/>
                  </a:lnTo>
                  <a:lnTo>
                    <a:pt x="4226" y="2183"/>
                  </a:lnTo>
                  <a:lnTo>
                    <a:pt x="4240" y="2312"/>
                  </a:lnTo>
                  <a:lnTo>
                    <a:pt x="4248" y="2442"/>
                  </a:lnTo>
                  <a:lnTo>
                    <a:pt x="4250" y="2574"/>
                  </a:lnTo>
                  <a:lnTo>
                    <a:pt x="4248" y="2707"/>
                  </a:lnTo>
                  <a:lnTo>
                    <a:pt x="4240" y="2838"/>
                  </a:lnTo>
                  <a:lnTo>
                    <a:pt x="4227" y="2966"/>
                  </a:lnTo>
                  <a:lnTo>
                    <a:pt x="4208" y="3093"/>
                  </a:lnTo>
                  <a:lnTo>
                    <a:pt x="4185" y="3217"/>
                  </a:lnTo>
                  <a:lnTo>
                    <a:pt x="4156" y="3339"/>
                  </a:lnTo>
                  <a:lnTo>
                    <a:pt x="4123" y="3459"/>
                  </a:lnTo>
                  <a:lnTo>
                    <a:pt x="4085" y="3576"/>
                  </a:lnTo>
                  <a:lnTo>
                    <a:pt x="4042" y="3690"/>
                  </a:lnTo>
                  <a:lnTo>
                    <a:pt x="3995" y="3801"/>
                  </a:lnTo>
                  <a:lnTo>
                    <a:pt x="3945" y="3908"/>
                  </a:lnTo>
                  <a:lnTo>
                    <a:pt x="3889" y="4013"/>
                  </a:lnTo>
                  <a:lnTo>
                    <a:pt x="3830" y="4114"/>
                  </a:lnTo>
                  <a:lnTo>
                    <a:pt x="3767" y="4211"/>
                  </a:lnTo>
                  <a:lnTo>
                    <a:pt x="3701" y="4304"/>
                  </a:lnTo>
                  <a:lnTo>
                    <a:pt x="3631" y="4394"/>
                  </a:lnTo>
                  <a:lnTo>
                    <a:pt x="3557" y="4479"/>
                  </a:lnTo>
                  <a:lnTo>
                    <a:pt x="3480" y="4560"/>
                  </a:lnTo>
                  <a:lnTo>
                    <a:pt x="3400" y="4637"/>
                  </a:lnTo>
                  <a:lnTo>
                    <a:pt x="3316" y="4709"/>
                  </a:lnTo>
                  <a:lnTo>
                    <a:pt x="3230" y="4776"/>
                  </a:lnTo>
                  <a:lnTo>
                    <a:pt x="3141" y="4838"/>
                  </a:lnTo>
                  <a:lnTo>
                    <a:pt x="3050" y="4895"/>
                  </a:lnTo>
                  <a:lnTo>
                    <a:pt x="2955" y="4947"/>
                  </a:lnTo>
                  <a:lnTo>
                    <a:pt x="2859" y="4993"/>
                  </a:lnTo>
                  <a:lnTo>
                    <a:pt x="2760" y="5034"/>
                  </a:lnTo>
                  <a:lnTo>
                    <a:pt x="2659" y="5069"/>
                  </a:lnTo>
                  <a:lnTo>
                    <a:pt x="2607" y="5084"/>
                  </a:lnTo>
                  <a:lnTo>
                    <a:pt x="2556" y="5098"/>
                  </a:lnTo>
                  <a:lnTo>
                    <a:pt x="2503" y="5110"/>
                  </a:lnTo>
                  <a:lnTo>
                    <a:pt x="2451" y="5120"/>
                  </a:lnTo>
                  <a:lnTo>
                    <a:pt x="2398" y="5130"/>
                  </a:lnTo>
                  <a:lnTo>
                    <a:pt x="2344" y="5137"/>
                  </a:lnTo>
                  <a:lnTo>
                    <a:pt x="2290" y="5143"/>
                  </a:lnTo>
                  <a:lnTo>
                    <a:pt x="2236" y="5147"/>
                  </a:lnTo>
                  <a:lnTo>
                    <a:pt x="2181" y="5149"/>
                  </a:lnTo>
                  <a:lnTo>
                    <a:pt x="2126" y="5150"/>
                  </a:lnTo>
                  <a:lnTo>
                    <a:pt x="2071" y="5150"/>
                  </a:lnTo>
                  <a:lnTo>
                    <a:pt x="2017" y="5147"/>
                  </a:lnTo>
                  <a:lnTo>
                    <a:pt x="1962" y="5143"/>
                  </a:lnTo>
                  <a:lnTo>
                    <a:pt x="1909" y="5137"/>
                  </a:lnTo>
                  <a:lnTo>
                    <a:pt x="1855" y="5130"/>
                  </a:lnTo>
                  <a:lnTo>
                    <a:pt x="1802" y="5121"/>
                  </a:lnTo>
                  <a:lnTo>
                    <a:pt x="1749" y="5110"/>
                  </a:lnTo>
                  <a:lnTo>
                    <a:pt x="1697" y="5098"/>
                  </a:lnTo>
                  <a:lnTo>
                    <a:pt x="1645" y="5084"/>
                  </a:lnTo>
                  <a:lnTo>
                    <a:pt x="1594" y="5069"/>
                  </a:lnTo>
                  <a:lnTo>
                    <a:pt x="1493" y="5034"/>
                  </a:lnTo>
                  <a:lnTo>
                    <a:pt x="1394" y="4994"/>
                  </a:lnTo>
                  <a:lnTo>
                    <a:pt x="1298" y="4948"/>
                  </a:lnTo>
                  <a:lnTo>
                    <a:pt x="1203" y="4896"/>
                  </a:lnTo>
                  <a:lnTo>
                    <a:pt x="1112" y="4839"/>
                  </a:lnTo>
                  <a:lnTo>
                    <a:pt x="1023" y="4777"/>
                  </a:lnTo>
                  <a:lnTo>
                    <a:pt x="936" y="4710"/>
                  </a:lnTo>
                  <a:lnTo>
                    <a:pt x="853" y="4638"/>
                  </a:lnTo>
                  <a:lnTo>
                    <a:pt x="773" y="4561"/>
                  </a:lnTo>
                  <a:lnTo>
                    <a:pt x="696" y="4480"/>
                  </a:lnTo>
                  <a:lnTo>
                    <a:pt x="622" y="4395"/>
                  </a:lnTo>
                  <a:lnTo>
                    <a:pt x="552" y="4305"/>
                  </a:lnTo>
                  <a:lnTo>
                    <a:pt x="485" y="4212"/>
                  </a:lnTo>
                  <a:lnTo>
                    <a:pt x="422" y="4115"/>
                  </a:lnTo>
                  <a:lnTo>
                    <a:pt x="363" y="4014"/>
                  </a:lnTo>
                  <a:lnTo>
                    <a:pt x="308" y="3909"/>
                  </a:lnTo>
                  <a:lnTo>
                    <a:pt x="257" y="3801"/>
                  </a:lnTo>
                  <a:lnTo>
                    <a:pt x="210" y="3690"/>
                  </a:lnTo>
                  <a:lnTo>
                    <a:pt x="167" y="3576"/>
                  </a:lnTo>
                  <a:lnTo>
                    <a:pt x="129" y="3460"/>
                  </a:lnTo>
                  <a:lnTo>
                    <a:pt x="96" y="3340"/>
                  </a:lnTo>
                  <a:lnTo>
                    <a:pt x="67" y="3218"/>
                  </a:lnTo>
                  <a:lnTo>
                    <a:pt x="44" y="3094"/>
                  </a:lnTo>
                  <a:lnTo>
                    <a:pt x="25" y="2967"/>
                  </a:lnTo>
                  <a:lnTo>
                    <a:pt x="11" y="2838"/>
                  </a:lnTo>
                  <a:lnTo>
                    <a:pt x="3" y="2708"/>
                  </a:lnTo>
                  <a:lnTo>
                    <a:pt x="0" y="2575"/>
                  </a:lnTo>
                  <a:cubicBezTo>
                    <a:pt x="0" y="2566"/>
                    <a:pt x="5" y="2558"/>
                    <a:pt x="13" y="2553"/>
                  </a:cubicBezTo>
                  <a:cubicBezTo>
                    <a:pt x="21" y="2549"/>
                    <a:pt x="31" y="2549"/>
                    <a:pt x="39" y="2554"/>
                  </a:cubicBezTo>
                  <a:lnTo>
                    <a:pt x="40" y="2555"/>
                  </a:lnTo>
                  <a:close/>
                  <a:moveTo>
                    <a:pt x="11" y="2596"/>
                  </a:moveTo>
                  <a:lnTo>
                    <a:pt x="50" y="2574"/>
                  </a:lnTo>
                  <a:lnTo>
                    <a:pt x="53" y="2705"/>
                  </a:lnTo>
                  <a:lnTo>
                    <a:pt x="61" y="2833"/>
                  </a:lnTo>
                  <a:lnTo>
                    <a:pt x="74" y="2960"/>
                  </a:lnTo>
                  <a:lnTo>
                    <a:pt x="93" y="3084"/>
                  </a:lnTo>
                  <a:lnTo>
                    <a:pt x="116" y="3207"/>
                  </a:lnTo>
                  <a:lnTo>
                    <a:pt x="144" y="3327"/>
                  </a:lnTo>
                  <a:lnTo>
                    <a:pt x="177" y="3444"/>
                  </a:lnTo>
                  <a:lnTo>
                    <a:pt x="214" y="3559"/>
                  </a:lnTo>
                  <a:lnTo>
                    <a:pt x="256" y="3671"/>
                  </a:lnTo>
                  <a:lnTo>
                    <a:pt x="302" y="3780"/>
                  </a:lnTo>
                  <a:lnTo>
                    <a:pt x="352" y="3886"/>
                  </a:lnTo>
                  <a:lnTo>
                    <a:pt x="406" y="3988"/>
                  </a:lnTo>
                  <a:lnTo>
                    <a:pt x="464" y="4087"/>
                  </a:lnTo>
                  <a:lnTo>
                    <a:pt x="526" y="4183"/>
                  </a:lnTo>
                  <a:lnTo>
                    <a:pt x="591" y="4275"/>
                  </a:lnTo>
                  <a:lnTo>
                    <a:pt x="660" y="4362"/>
                  </a:lnTo>
                  <a:lnTo>
                    <a:pt x="732" y="4446"/>
                  </a:lnTo>
                  <a:lnTo>
                    <a:pt x="807" y="4525"/>
                  </a:lnTo>
                  <a:lnTo>
                    <a:pt x="886" y="4600"/>
                  </a:lnTo>
                  <a:lnTo>
                    <a:pt x="967" y="4670"/>
                  </a:lnTo>
                  <a:lnTo>
                    <a:pt x="1051" y="4736"/>
                  </a:lnTo>
                  <a:lnTo>
                    <a:pt x="1138" y="4796"/>
                  </a:lnTo>
                  <a:lnTo>
                    <a:pt x="1227" y="4852"/>
                  </a:lnTo>
                  <a:lnTo>
                    <a:pt x="1319" y="4902"/>
                  </a:lnTo>
                  <a:lnTo>
                    <a:pt x="1413" y="4948"/>
                  </a:lnTo>
                  <a:lnTo>
                    <a:pt x="1510" y="4987"/>
                  </a:lnTo>
                  <a:lnTo>
                    <a:pt x="1608" y="5021"/>
                  </a:lnTo>
                  <a:lnTo>
                    <a:pt x="1658" y="5036"/>
                  </a:lnTo>
                  <a:lnTo>
                    <a:pt x="1708" y="5049"/>
                  </a:lnTo>
                  <a:lnTo>
                    <a:pt x="1759" y="5061"/>
                  </a:lnTo>
                  <a:lnTo>
                    <a:pt x="1810" y="5071"/>
                  </a:lnTo>
                  <a:lnTo>
                    <a:pt x="1862" y="5080"/>
                  </a:lnTo>
                  <a:lnTo>
                    <a:pt x="1914" y="5087"/>
                  </a:lnTo>
                  <a:lnTo>
                    <a:pt x="1966" y="5093"/>
                  </a:lnTo>
                  <a:lnTo>
                    <a:pt x="2019" y="5097"/>
                  </a:lnTo>
                  <a:lnTo>
                    <a:pt x="2072" y="5100"/>
                  </a:lnTo>
                  <a:lnTo>
                    <a:pt x="2126" y="5100"/>
                  </a:lnTo>
                  <a:lnTo>
                    <a:pt x="2179" y="5099"/>
                  </a:lnTo>
                  <a:lnTo>
                    <a:pt x="2232" y="5097"/>
                  </a:lnTo>
                  <a:lnTo>
                    <a:pt x="2285" y="5093"/>
                  </a:lnTo>
                  <a:lnTo>
                    <a:pt x="2337" y="5087"/>
                  </a:lnTo>
                  <a:lnTo>
                    <a:pt x="2389" y="5080"/>
                  </a:lnTo>
                  <a:lnTo>
                    <a:pt x="2441" y="5071"/>
                  </a:lnTo>
                  <a:lnTo>
                    <a:pt x="2492" y="5061"/>
                  </a:lnTo>
                  <a:lnTo>
                    <a:pt x="2543" y="5050"/>
                  </a:lnTo>
                  <a:lnTo>
                    <a:pt x="2593" y="5036"/>
                  </a:lnTo>
                  <a:lnTo>
                    <a:pt x="2643" y="5022"/>
                  </a:lnTo>
                  <a:lnTo>
                    <a:pt x="2741" y="4988"/>
                  </a:lnTo>
                  <a:lnTo>
                    <a:pt x="2837" y="4948"/>
                  </a:lnTo>
                  <a:lnTo>
                    <a:pt x="2931" y="4903"/>
                  </a:lnTo>
                  <a:lnTo>
                    <a:pt x="3023" y="4853"/>
                  </a:lnTo>
                  <a:lnTo>
                    <a:pt x="3113" y="4797"/>
                  </a:lnTo>
                  <a:lnTo>
                    <a:pt x="3200" y="4736"/>
                  </a:lnTo>
                  <a:lnTo>
                    <a:pt x="3284" y="4671"/>
                  </a:lnTo>
                  <a:lnTo>
                    <a:pt x="3365" y="4601"/>
                  </a:lnTo>
                  <a:lnTo>
                    <a:pt x="3444" y="4526"/>
                  </a:lnTo>
                  <a:lnTo>
                    <a:pt x="3519" y="4447"/>
                  </a:lnTo>
                  <a:lnTo>
                    <a:pt x="3591" y="4363"/>
                  </a:lnTo>
                  <a:lnTo>
                    <a:pt x="3660" y="4275"/>
                  </a:lnTo>
                  <a:lnTo>
                    <a:pt x="3725" y="4184"/>
                  </a:lnTo>
                  <a:lnTo>
                    <a:pt x="3787" y="4089"/>
                  </a:lnTo>
                  <a:lnTo>
                    <a:pt x="3845" y="3990"/>
                  </a:lnTo>
                  <a:lnTo>
                    <a:pt x="3899" y="3887"/>
                  </a:lnTo>
                  <a:lnTo>
                    <a:pt x="3949" y="3781"/>
                  </a:lnTo>
                  <a:lnTo>
                    <a:pt x="3996" y="3672"/>
                  </a:lnTo>
                  <a:lnTo>
                    <a:pt x="4037" y="3560"/>
                  </a:lnTo>
                  <a:lnTo>
                    <a:pt x="4074" y="3446"/>
                  </a:lnTo>
                  <a:lnTo>
                    <a:pt x="4107" y="3328"/>
                  </a:lnTo>
                  <a:lnTo>
                    <a:pt x="4135" y="3208"/>
                  </a:lnTo>
                  <a:lnTo>
                    <a:pt x="4158" y="3086"/>
                  </a:lnTo>
                  <a:lnTo>
                    <a:pt x="4177" y="2961"/>
                  </a:lnTo>
                  <a:lnTo>
                    <a:pt x="4190" y="2835"/>
                  </a:lnTo>
                  <a:lnTo>
                    <a:pt x="4198" y="2706"/>
                  </a:lnTo>
                  <a:lnTo>
                    <a:pt x="4200" y="2575"/>
                  </a:lnTo>
                  <a:lnTo>
                    <a:pt x="4198" y="2445"/>
                  </a:lnTo>
                  <a:lnTo>
                    <a:pt x="4190" y="2317"/>
                  </a:lnTo>
                  <a:lnTo>
                    <a:pt x="4176" y="2190"/>
                  </a:lnTo>
                  <a:lnTo>
                    <a:pt x="4158" y="2066"/>
                  </a:lnTo>
                  <a:lnTo>
                    <a:pt x="4135" y="1943"/>
                  </a:lnTo>
                  <a:lnTo>
                    <a:pt x="4107" y="1823"/>
                  </a:lnTo>
                  <a:lnTo>
                    <a:pt x="4074" y="1706"/>
                  </a:lnTo>
                  <a:lnTo>
                    <a:pt x="4037" y="1591"/>
                  </a:lnTo>
                  <a:lnTo>
                    <a:pt x="3996" y="1479"/>
                  </a:lnTo>
                  <a:lnTo>
                    <a:pt x="3950" y="1370"/>
                  </a:lnTo>
                  <a:lnTo>
                    <a:pt x="3900" y="1265"/>
                  </a:lnTo>
                  <a:lnTo>
                    <a:pt x="3846" y="1162"/>
                  </a:lnTo>
                  <a:lnTo>
                    <a:pt x="3788" y="1063"/>
                  </a:lnTo>
                  <a:lnTo>
                    <a:pt x="3726" y="968"/>
                  </a:lnTo>
                  <a:lnTo>
                    <a:pt x="3661" y="876"/>
                  </a:lnTo>
                  <a:lnTo>
                    <a:pt x="3592" y="789"/>
                  </a:lnTo>
                  <a:lnTo>
                    <a:pt x="3520" y="705"/>
                  </a:lnTo>
                  <a:lnTo>
                    <a:pt x="3444" y="626"/>
                  </a:lnTo>
                  <a:lnTo>
                    <a:pt x="3366" y="551"/>
                  </a:lnTo>
                  <a:lnTo>
                    <a:pt x="3285" y="481"/>
                  </a:lnTo>
                  <a:lnTo>
                    <a:pt x="3201" y="415"/>
                  </a:lnTo>
                  <a:lnTo>
                    <a:pt x="3114" y="354"/>
                  </a:lnTo>
                  <a:lnTo>
                    <a:pt x="3024" y="299"/>
                  </a:lnTo>
                  <a:lnTo>
                    <a:pt x="2933" y="249"/>
                  </a:lnTo>
                  <a:lnTo>
                    <a:pt x="2838" y="203"/>
                  </a:lnTo>
                  <a:lnTo>
                    <a:pt x="2742" y="164"/>
                  </a:lnTo>
                  <a:lnTo>
                    <a:pt x="2644" y="130"/>
                  </a:lnTo>
                  <a:lnTo>
                    <a:pt x="2594" y="115"/>
                  </a:lnTo>
                  <a:lnTo>
                    <a:pt x="2544" y="102"/>
                  </a:lnTo>
                  <a:lnTo>
                    <a:pt x="2493" y="90"/>
                  </a:lnTo>
                  <a:lnTo>
                    <a:pt x="2441" y="80"/>
                  </a:lnTo>
                  <a:lnTo>
                    <a:pt x="2390" y="71"/>
                  </a:lnTo>
                  <a:lnTo>
                    <a:pt x="2338" y="64"/>
                  </a:lnTo>
                  <a:lnTo>
                    <a:pt x="2285" y="58"/>
                  </a:lnTo>
                  <a:lnTo>
                    <a:pt x="2233" y="54"/>
                  </a:lnTo>
                  <a:lnTo>
                    <a:pt x="2180" y="51"/>
                  </a:lnTo>
                  <a:lnTo>
                    <a:pt x="2126" y="50"/>
                  </a:lnTo>
                  <a:lnTo>
                    <a:pt x="2073" y="51"/>
                  </a:lnTo>
                  <a:lnTo>
                    <a:pt x="2020" y="54"/>
                  </a:lnTo>
                  <a:lnTo>
                    <a:pt x="1967" y="58"/>
                  </a:lnTo>
                  <a:lnTo>
                    <a:pt x="1915" y="63"/>
                  </a:lnTo>
                  <a:lnTo>
                    <a:pt x="1863" y="71"/>
                  </a:lnTo>
                  <a:lnTo>
                    <a:pt x="1811" y="79"/>
                  </a:lnTo>
                  <a:lnTo>
                    <a:pt x="1760" y="90"/>
                  </a:lnTo>
                  <a:lnTo>
                    <a:pt x="1709" y="101"/>
                  </a:lnTo>
                  <a:lnTo>
                    <a:pt x="1659" y="115"/>
                  </a:lnTo>
                  <a:lnTo>
                    <a:pt x="1609" y="129"/>
                  </a:lnTo>
                  <a:lnTo>
                    <a:pt x="1511" y="163"/>
                  </a:lnTo>
                  <a:lnTo>
                    <a:pt x="1415" y="203"/>
                  </a:lnTo>
                  <a:lnTo>
                    <a:pt x="1321" y="248"/>
                  </a:lnTo>
                  <a:lnTo>
                    <a:pt x="1229" y="298"/>
                  </a:lnTo>
                  <a:lnTo>
                    <a:pt x="1139" y="354"/>
                  </a:lnTo>
                  <a:lnTo>
                    <a:pt x="1052" y="414"/>
                  </a:lnTo>
                  <a:lnTo>
                    <a:pt x="968" y="480"/>
                  </a:lnTo>
                  <a:lnTo>
                    <a:pt x="887" y="550"/>
                  </a:lnTo>
                  <a:lnTo>
                    <a:pt x="808" y="625"/>
                  </a:lnTo>
                  <a:lnTo>
                    <a:pt x="733" y="704"/>
                  </a:lnTo>
                  <a:lnTo>
                    <a:pt x="661" y="788"/>
                  </a:lnTo>
                  <a:lnTo>
                    <a:pt x="592" y="875"/>
                  </a:lnTo>
                  <a:lnTo>
                    <a:pt x="526" y="967"/>
                  </a:lnTo>
                  <a:lnTo>
                    <a:pt x="465" y="1062"/>
                  </a:lnTo>
                  <a:lnTo>
                    <a:pt x="407" y="1161"/>
                  </a:lnTo>
                  <a:lnTo>
                    <a:pt x="353" y="1264"/>
                  </a:lnTo>
                  <a:lnTo>
                    <a:pt x="302" y="1370"/>
                  </a:lnTo>
                  <a:lnTo>
                    <a:pt x="256" y="1479"/>
                  </a:lnTo>
                  <a:lnTo>
                    <a:pt x="215" y="1591"/>
                  </a:lnTo>
                  <a:lnTo>
                    <a:pt x="178" y="1705"/>
                  </a:lnTo>
                  <a:lnTo>
                    <a:pt x="145" y="1823"/>
                  </a:lnTo>
                  <a:lnTo>
                    <a:pt x="117" y="1943"/>
                  </a:lnTo>
                  <a:lnTo>
                    <a:pt x="93" y="2065"/>
                  </a:lnTo>
                  <a:lnTo>
                    <a:pt x="75" y="2190"/>
                  </a:lnTo>
                  <a:lnTo>
                    <a:pt x="62" y="2316"/>
                  </a:lnTo>
                  <a:lnTo>
                    <a:pt x="54" y="2445"/>
                  </a:lnTo>
                  <a:lnTo>
                    <a:pt x="51" y="2576"/>
                  </a:lnTo>
                  <a:cubicBezTo>
                    <a:pt x="51" y="2585"/>
                    <a:pt x="46" y="2593"/>
                    <a:pt x="38" y="2598"/>
                  </a:cubicBezTo>
                  <a:cubicBezTo>
                    <a:pt x="29" y="2602"/>
                    <a:pt x="20" y="2601"/>
                    <a:pt x="12" y="2596"/>
                  </a:cubicBezTo>
                  <a:lnTo>
                    <a:pt x="11" y="2596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26" name="Freeform 102"/>
            <p:cNvSpPr>
              <a:spLocks noEditPoints="1"/>
            </p:cNvSpPr>
            <p:nvPr/>
          </p:nvSpPr>
          <p:spPr bwMode="auto">
            <a:xfrm>
              <a:off x="1960" y="1088"/>
              <a:ext cx="1346" cy="1669"/>
            </a:xfrm>
            <a:custGeom>
              <a:avLst/>
              <a:gdLst/>
              <a:ahLst/>
              <a:cxnLst>
                <a:cxn ang="0">
                  <a:pos x="71" y="6418"/>
                </a:cxn>
                <a:cxn ang="0">
                  <a:pos x="368" y="4971"/>
                </a:cxn>
                <a:cxn ang="0">
                  <a:pos x="1034" y="3344"/>
                </a:cxn>
                <a:cxn ang="0">
                  <a:pos x="2092" y="1852"/>
                </a:cxn>
                <a:cxn ang="0">
                  <a:pos x="3042" y="1007"/>
                </a:cxn>
                <a:cxn ang="0">
                  <a:pos x="4116" y="400"/>
                </a:cxn>
                <a:cxn ang="0">
                  <a:pos x="5292" y="61"/>
                </a:cxn>
                <a:cxn ang="0">
                  <a:pos x="6535" y="23"/>
                </a:cxn>
                <a:cxn ang="0">
                  <a:pos x="7732" y="289"/>
                </a:cxn>
                <a:cxn ang="0">
                  <a:pos x="8835" y="831"/>
                </a:cxn>
                <a:cxn ang="0">
                  <a:pos x="9819" y="1619"/>
                </a:cxn>
                <a:cxn ang="0">
                  <a:pos x="10753" y="2758"/>
                </a:cxn>
                <a:cxn ang="0">
                  <a:pos x="11659" y="4625"/>
                </a:cxn>
                <a:cxn ang="0">
                  <a:pos x="12011" y="6043"/>
                </a:cxn>
                <a:cxn ang="0">
                  <a:pos x="12133" y="7565"/>
                </a:cxn>
                <a:cxn ang="0">
                  <a:pos x="12012" y="9089"/>
                </a:cxn>
                <a:cxn ang="0">
                  <a:pos x="11660" y="10508"/>
                </a:cxn>
                <a:cxn ang="0">
                  <a:pos x="10755" y="12373"/>
                </a:cxn>
                <a:cxn ang="0">
                  <a:pos x="9820" y="13514"/>
                </a:cxn>
                <a:cxn ang="0">
                  <a:pos x="8836" y="14302"/>
                </a:cxn>
                <a:cxn ang="0">
                  <a:pos x="7734" y="14844"/>
                </a:cxn>
                <a:cxn ang="0">
                  <a:pos x="6537" y="15110"/>
                </a:cxn>
                <a:cxn ang="0">
                  <a:pos x="5295" y="15073"/>
                </a:cxn>
                <a:cxn ang="0">
                  <a:pos x="4119" y="14735"/>
                </a:cxn>
                <a:cxn ang="0">
                  <a:pos x="3044" y="14129"/>
                </a:cxn>
                <a:cxn ang="0">
                  <a:pos x="2093" y="13284"/>
                </a:cxn>
                <a:cxn ang="0">
                  <a:pos x="1035" y="11793"/>
                </a:cxn>
                <a:cxn ang="0">
                  <a:pos x="368" y="10165"/>
                </a:cxn>
                <a:cxn ang="0">
                  <a:pos x="70" y="8718"/>
                </a:cxn>
                <a:cxn ang="0">
                  <a:pos x="83" y="7502"/>
                </a:cxn>
                <a:cxn ang="0">
                  <a:pos x="181" y="8515"/>
                </a:cxn>
                <a:cxn ang="0">
                  <a:pos x="447" y="9954"/>
                </a:cxn>
                <a:cxn ang="0">
                  <a:pos x="996" y="11426"/>
                </a:cxn>
                <a:cxn ang="0">
                  <a:pos x="2084" y="13074"/>
                </a:cxn>
                <a:cxn ang="0">
                  <a:pos x="2997" y="13928"/>
                </a:cxn>
                <a:cxn ang="0">
                  <a:pos x="4032" y="14551"/>
                </a:cxn>
                <a:cxn ang="0">
                  <a:pos x="5166" y="14915"/>
                </a:cxn>
                <a:cxn ang="0">
                  <a:pos x="6371" y="14989"/>
                </a:cxn>
                <a:cxn ang="0">
                  <a:pos x="7546" y="14767"/>
                </a:cxn>
                <a:cxn ang="0">
                  <a:pos x="8634" y="14270"/>
                </a:cxn>
                <a:cxn ang="0">
                  <a:pos x="9612" y="13529"/>
                </a:cxn>
                <a:cxn ang="0">
                  <a:pos x="10455" y="12572"/>
                </a:cxn>
                <a:cxn ang="0">
                  <a:pos x="11476" y="10632"/>
                </a:cxn>
                <a:cxn ang="0">
                  <a:pos x="11849" y="9250"/>
                </a:cxn>
                <a:cxn ang="0">
                  <a:pos x="12000" y="7761"/>
                </a:cxn>
                <a:cxn ang="0">
                  <a:pos x="11908" y="6248"/>
                </a:cxn>
                <a:cxn ang="0">
                  <a:pos x="11588" y="4837"/>
                </a:cxn>
                <a:cxn ang="0">
                  <a:pos x="10820" y="3115"/>
                </a:cxn>
                <a:cxn ang="0">
                  <a:pos x="9838" y="1827"/>
                </a:cxn>
                <a:cxn ang="0">
                  <a:pos x="8892" y="1028"/>
                </a:cxn>
                <a:cxn ang="0">
                  <a:pos x="7829" y="467"/>
                </a:cxn>
                <a:cxn ang="0">
                  <a:pos x="6675" y="172"/>
                </a:cxn>
                <a:cxn ang="0">
                  <a:pos x="5464" y="171"/>
                </a:cxn>
                <a:cxn ang="0">
                  <a:pos x="4309" y="466"/>
                </a:cxn>
                <a:cxn ang="0">
                  <a:pos x="3246" y="1027"/>
                </a:cxn>
                <a:cxn ang="0">
                  <a:pos x="2300" y="1826"/>
                </a:cxn>
                <a:cxn ang="0">
                  <a:pos x="1318" y="3113"/>
                </a:cxn>
                <a:cxn ang="0">
                  <a:pos x="548" y="4837"/>
                </a:cxn>
                <a:cxn ang="0">
                  <a:pos x="228" y="6249"/>
                </a:cxn>
                <a:cxn ang="0">
                  <a:pos x="109" y="7620"/>
                </a:cxn>
              </a:cxnLst>
              <a:rect l="0" t="0" r="r" b="b"/>
              <a:pathLst>
                <a:path w="12133" h="15132">
                  <a:moveTo>
                    <a:pt x="85" y="7503"/>
                  </a:moveTo>
                  <a:lnTo>
                    <a:pt x="2" y="7567"/>
                  </a:lnTo>
                  <a:lnTo>
                    <a:pt x="4" y="7373"/>
                  </a:lnTo>
                  <a:lnTo>
                    <a:pt x="10" y="7179"/>
                  </a:lnTo>
                  <a:lnTo>
                    <a:pt x="19" y="6987"/>
                  </a:lnTo>
                  <a:lnTo>
                    <a:pt x="33" y="6796"/>
                  </a:lnTo>
                  <a:lnTo>
                    <a:pt x="50" y="6606"/>
                  </a:lnTo>
                  <a:lnTo>
                    <a:pt x="71" y="6418"/>
                  </a:lnTo>
                  <a:lnTo>
                    <a:pt x="96" y="6231"/>
                  </a:lnTo>
                  <a:lnTo>
                    <a:pt x="125" y="6046"/>
                  </a:lnTo>
                  <a:lnTo>
                    <a:pt x="156" y="5863"/>
                  </a:lnTo>
                  <a:lnTo>
                    <a:pt x="192" y="5680"/>
                  </a:lnTo>
                  <a:lnTo>
                    <a:pt x="231" y="5500"/>
                  </a:lnTo>
                  <a:lnTo>
                    <a:pt x="273" y="5322"/>
                  </a:lnTo>
                  <a:lnTo>
                    <a:pt x="319" y="5145"/>
                  </a:lnTo>
                  <a:lnTo>
                    <a:pt x="368" y="4971"/>
                  </a:lnTo>
                  <a:lnTo>
                    <a:pt x="421" y="4798"/>
                  </a:lnTo>
                  <a:lnTo>
                    <a:pt x="477" y="4627"/>
                  </a:lnTo>
                  <a:lnTo>
                    <a:pt x="536" y="4459"/>
                  </a:lnTo>
                  <a:lnTo>
                    <a:pt x="597" y="4293"/>
                  </a:lnTo>
                  <a:lnTo>
                    <a:pt x="663" y="4128"/>
                  </a:lnTo>
                  <a:lnTo>
                    <a:pt x="731" y="3967"/>
                  </a:lnTo>
                  <a:lnTo>
                    <a:pt x="876" y="3651"/>
                  </a:lnTo>
                  <a:lnTo>
                    <a:pt x="1034" y="3344"/>
                  </a:lnTo>
                  <a:lnTo>
                    <a:pt x="1203" y="3047"/>
                  </a:lnTo>
                  <a:lnTo>
                    <a:pt x="1382" y="2761"/>
                  </a:lnTo>
                  <a:lnTo>
                    <a:pt x="1572" y="2487"/>
                  </a:lnTo>
                  <a:lnTo>
                    <a:pt x="1672" y="2353"/>
                  </a:lnTo>
                  <a:lnTo>
                    <a:pt x="1773" y="2223"/>
                  </a:lnTo>
                  <a:lnTo>
                    <a:pt x="1877" y="2096"/>
                  </a:lnTo>
                  <a:lnTo>
                    <a:pt x="1983" y="1972"/>
                  </a:lnTo>
                  <a:lnTo>
                    <a:pt x="2092" y="1852"/>
                  </a:lnTo>
                  <a:lnTo>
                    <a:pt x="2203" y="1734"/>
                  </a:lnTo>
                  <a:lnTo>
                    <a:pt x="2317" y="1620"/>
                  </a:lnTo>
                  <a:lnTo>
                    <a:pt x="2432" y="1509"/>
                  </a:lnTo>
                  <a:lnTo>
                    <a:pt x="2550" y="1402"/>
                  </a:lnTo>
                  <a:lnTo>
                    <a:pt x="2670" y="1298"/>
                  </a:lnTo>
                  <a:lnTo>
                    <a:pt x="2792" y="1197"/>
                  </a:lnTo>
                  <a:lnTo>
                    <a:pt x="2916" y="1100"/>
                  </a:lnTo>
                  <a:lnTo>
                    <a:pt x="3042" y="1007"/>
                  </a:lnTo>
                  <a:lnTo>
                    <a:pt x="3170" y="918"/>
                  </a:lnTo>
                  <a:lnTo>
                    <a:pt x="3300" y="832"/>
                  </a:lnTo>
                  <a:lnTo>
                    <a:pt x="3432" y="750"/>
                  </a:lnTo>
                  <a:lnTo>
                    <a:pt x="3565" y="672"/>
                  </a:lnTo>
                  <a:lnTo>
                    <a:pt x="3700" y="598"/>
                  </a:lnTo>
                  <a:lnTo>
                    <a:pt x="3838" y="528"/>
                  </a:lnTo>
                  <a:lnTo>
                    <a:pt x="3976" y="462"/>
                  </a:lnTo>
                  <a:lnTo>
                    <a:pt x="4116" y="400"/>
                  </a:lnTo>
                  <a:lnTo>
                    <a:pt x="4259" y="343"/>
                  </a:lnTo>
                  <a:lnTo>
                    <a:pt x="4402" y="289"/>
                  </a:lnTo>
                  <a:lnTo>
                    <a:pt x="4547" y="240"/>
                  </a:lnTo>
                  <a:lnTo>
                    <a:pt x="4694" y="195"/>
                  </a:lnTo>
                  <a:lnTo>
                    <a:pt x="4842" y="155"/>
                  </a:lnTo>
                  <a:lnTo>
                    <a:pt x="4990" y="119"/>
                  </a:lnTo>
                  <a:lnTo>
                    <a:pt x="5141" y="88"/>
                  </a:lnTo>
                  <a:lnTo>
                    <a:pt x="5292" y="61"/>
                  </a:lnTo>
                  <a:lnTo>
                    <a:pt x="5445" y="39"/>
                  </a:lnTo>
                  <a:lnTo>
                    <a:pt x="5599" y="23"/>
                  </a:lnTo>
                  <a:lnTo>
                    <a:pt x="5754" y="10"/>
                  </a:lnTo>
                  <a:lnTo>
                    <a:pt x="5910" y="3"/>
                  </a:lnTo>
                  <a:lnTo>
                    <a:pt x="6067" y="0"/>
                  </a:lnTo>
                  <a:lnTo>
                    <a:pt x="6225" y="3"/>
                  </a:lnTo>
                  <a:lnTo>
                    <a:pt x="6380" y="11"/>
                  </a:lnTo>
                  <a:lnTo>
                    <a:pt x="6535" y="23"/>
                  </a:lnTo>
                  <a:lnTo>
                    <a:pt x="6689" y="40"/>
                  </a:lnTo>
                  <a:lnTo>
                    <a:pt x="6842" y="62"/>
                  </a:lnTo>
                  <a:lnTo>
                    <a:pt x="6993" y="88"/>
                  </a:lnTo>
                  <a:lnTo>
                    <a:pt x="7144" y="119"/>
                  </a:lnTo>
                  <a:lnTo>
                    <a:pt x="7293" y="155"/>
                  </a:lnTo>
                  <a:lnTo>
                    <a:pt x="7441" y="195"/>
                  </a:lnTo>
                  <a:lnTo>
                    <a:pt x="7587" y="240"/>
                  </a:lnTo>
                  <a:lnTo>
                    <a:pt x="7732" y="289"/>
                  </a:lnTo>
                  <a:lnTo>
                    <a:pt x="7876" y="342"/>
                  </a:lnTo>
                  <a:lnTo>
                    <a:pt x="8018" y="400"/>
                  </a:lnTo>
                  <a:lnTo>
                    <a:pt x="8158" y="461"/>
                  </a:lnTo>
                  <a:lnTo>
                    <a:pt x="8297" y="527"/>
                  </a:lnTo>
                  <a:lnTo>
                    <a:pt x="8434" y="598"/>
                  </a:lnTo>
                  <a:lnTo>
                    <a:pt x="8569" y="671"/>
                  </a:lnTo>
                  <a:lnTo>
                    <a:pt x="8703" y="749"/>
                  </a:lnTo>
                  <a:lnTo>
                    <a:pt x="8835" y="831"/>
                  </a:lnTo>
                  <a:lnTo>
                    <a:pt x="8965" y="917"/>
                  </a:lnTo>
                  <a:lnTo>
                    <a:pt x="9093" y="1006"/>
                  </a:lnTo>
                  <a:lnTo>
                    <a:pt x="9219" y="1100"/>
                  </a:lnTo>
                  <a:lnTo>
                    <a:pt x="9343" y="1196"/>
                  </a:lnTo>
                  <a:lnTo>
                    <a:pt x="9465" y="1297"/>
                  </a:lnTo>
                  <a:lnTo>
                    <a:pt x="9585" y="1401"/>
                  </a:lnTo>
                  <a:lnTo>
                    <a:pt x="9703" y="1508"/>
                  </a:lnTo>
                  <a:lnTo>
                    <a:pt x="9819" y="1619"/>
                  </a:lnTo>
                  <a:lnTo>
                    <a:pt x="9932" y="1733"/>
                  </a:lnTo>
                  <a:lnTo>
                    <a:pt x="10043" y="1851"/>
                  </a:lnTo>
                  <a:lnTo>
                    <a:pt x="10152" y="1971"/>
                  </a:lnTo>
                  <a:lnTo>
                    <a:pt x="10259" y="2095"/>
                  </a:lnTo>
                  <a:lnTo>
                    <a:pt x="10362" y="2222"/>
                  </a:lnTo>
                  <a:lnTo>
                    <a:pt x="10464" y="2351"/>
                  </a:lnTo>
                  <a:lnTo>
                    <a:pt x="10563" y="2485"/>
                  </a:lnTo>
                  <a:lnTo>
                    <a:pt x="10753" y="2758"/>
                  </a:lnTo>
                  <a:lnTo>
                    <a:pt x="10932" y="3045"/>
                  </a:lnTo>
                  <a:lnTo>
                    <a:pt x="11101" y="3341"/>
                  </a:lnTo>
                  <a:lnTo>
                    <a:pt x="11259" y="3648"/>
                  </a:lnTo>
                  <a:lnTo>
                    <a:pt x="11404" y="3964"/>
                  </a:lnTo>
                  <a:lnTo>
                    <a:pt x="11473" y="4126"/>
                  </a:lnTo>
                  <a:lnTo>
                    <a:pt x="11538" y="4291"/>
                  </a:lnTo>
                  <a:lnTo>
                    <a:pt x="11600" y="4457"/>
                  </a:lnTo>
                  <a:lnTo>
                    <a:pt x="11659" y="4625"/>
                  </a:lnTo>
                  <a:lnTo>
                    <a:pt x="11715" y="4796"/>
                  </a:lnTo>
                  <a:lnTo>
                    <a:pt x="11767" y="4969"/>
                  </a:lnTo>
                  <a:lnTo>
                    <a:pt x="11817" y="5143"/>
                  </a:lnTo>
                  <a:lnTo>
                    <a:pt x="11862" y="5319"/>
                  </a:lnTo>
                  <a:lnTo>
                    <a:pt x="11905" y="5497"/>
                  </a:lnTo>
                  <a:lnTo>
                    <a:pt x="11944" y="5678"/>
                  </a:lnTo>
                  <a:lnTo>
                    <a:pt x="11979" y="5860"/>
                  </a:lnTo>
                  <a:lnTo>
                    <a:pt x="12011" y="6043"/>
                  </a:lnTo>
                  <a:lnTo>
                    <a:pt x="12039" y="6228"/>
                  </a:lnTo>
                  <a:lnTo>
                    <a:pt x="12064" y="6415"/>
                  </a:lnTo>
                  <a:lnTo>
                    <a:pt x="12085" y="6603"/>
                  </a:lnTo>
                  <a:lnTo>
                    <a:pt x="12102" y="6793"/>
                  </a:lnTo>
                  <a:lnTo>
                    <a:pt x="12116" y="6984"/>
                  </a:lnTo>
                  <a:lnTo>
                    <a:pt x="12126" y="7176"/>
                  </a:lnTo>
                  <a:lnTo>
                    <a:pt x="12132" y="7370"/>
                  </a:lnTo>
                  <a:lnTo>
                    <a:pt x="12133" y="7565"/>
                  </a:lnTo>
                  <a:lnTo>
                    <a:pt x="12133" y="7761"/>
                  </a:lnTo>
                  <a:lnTo>
                    <a:pt x="12127" y="7956"/>
                  </a:lnTo>
                  <a:lnTo>
                    <a:pt x="12118" y="8148"/>
                  </a:lnTo>
                  <a:lnTo>
                    <a:pt x="12104" y="8339"/>
                  </a:lnTo>
                  <a:lnTo>
                    <a:pt x="12087" y="8528"/>
                  </a:lnTo>
                  <a:lnTo>
                    <a:pt x="12066" y="8717"/>
                  </a:lnTo>
                  <a:lnTo>
                    <a:pt x="12041" y="8904"/>
                  </a:lnTo>
                  <a:lnTo>
                    <a:pt x="12012" y="9089"/>
                  </a:lnTo>
                  <a:lnTo>
                    <a:pt x="11981" y="9272"/>
                  </a:lnTo>
                  <a:lnTo>
                    <a:pt x="11945" y="9455"/>
                  </a:lnTo>
                  <a:lnTo>
                    <a:pt x="11906" y="9635"/>
                  </a:lnTo>
                  <a:lnTo>
                    <a:pt x="11863" y="9813"/>
                  </a:lnTo>
                  <a:lnTo>
                    <a:pt x="11817" y="9990"/>
                  </a:lnTo>
                  <a:lnTo>
                    <a:pt x="11769" y="10164"/>
                  </a:lnTo>
                  <a:lnTo>
                    <a:pt x="11716" y="10337"/>
                  </a:lnTo>
                  <a:lnTo>
                    <a:pt x="11660" y="10508"/>
                  </a:lnTo>
                  <a:lnTo>
                    <a:pt x="11601" y="10676"/>
                  </a:lnTo>
                  <a:lnTo>
                    <a:pt x="11539" y="10842"/>
                  </a:lnTo>
                  <a:lnTo>
                    <a:pt x="11474" y="11007"/>
                  </a:lnTo>
                  <a:lnTo>
                    <a:pt x="11406" y="11168"/>
                  </a:lnTo>
                  <a:lnTo>
                    <a:pt x="11261" y="11484"/>
                  </a:lnTo>
                  <a:lnTo>
                    <a:pt x="11103" y="11791"/>
                  </a:lnTo>
                  <a:lnTo>
                    <a:pt x="10934" y="12087"/>
                  </a:lnTo>
                  <a:lnTo>
                    <a:pt x="10755" y="12373"/>
                  </a:lnTo>
                  <a:lnTo>
                    <a:pt x="10564" y="12648"/>
                  </a:lnTo>
                  <a:lnTo>
                    <a:pt x="10465" y="12782"/>
                  </a:lnTo>
                  <a:lnTo>
                    <a:pt x="10363" y="12912"/>
                  </a:lnTo>
                  <a:lnTo>
                    <a:pt x="10259" y="13038"/>
                  </a:lnTo>
                  <a:lnTo>
                    <a:pt x="10153" y="13162"/>
                  </a:lnTo>
                  <a:lnTo>
                    <a:pt x="10044" y="13283"/>
                  </a:lnTo>
                  <a:lnTo>
                    <a:pt x="9933" y="13400"/>
                  </a:lnTo>
                  <a:lnTo>
                    <a:pt x="9820" y="13514"/>
                  </a:lnTo>
                  <a:lnTo>
                    <a:pt x="9704" y="13625"/>
                  </a:lnTo>
                  <a:lnTo>
                    <a:pt x="9586" y="13733"/>
                  </a:lnTo>
                  <a:lnTo>
                    <a:pt x="9467" y="13836"/>
                  </a:lnTo>
                  <a:lnTo>
                    <a:pt x="9344" y="13937"/>
                  </a:lnTo>
                  <a:lnTo>
                    <a:pt x="9220" y="14034"/>
                  </a:lnTo>
                  <a:lnTo>
                    <a:pt x="9094" y="14127"/>
                  </a:lnTo>
                  <a:lnTo>
                    <a:pt x="8966" y="14216"/>
                  </a:lnTo>
                  <a:lnTo>
                    <a:pt x="8836" y="14302"/>
                  </a:lnTo>
                  <a:lnTo>
                    <a:pt x="8705" y="14384"/>
                  </a:lnTo>
                  <a:lnTo>
                    <a:pt x="8571" y="14462"/>
                  </a:lnTo>
                  <a:lnTo>
                    <a:pt x="8436" y="14536"/>
                  </a:lnTo>
                  <a:lnTo>
                    <a:pt x="8298" y="14606"/>
                  </a:lnTo>
                  <a:lnTo>
                    <a:pt x="8160" y="14672"/>
                  </a:lnTo>
                  <a:lnTo>
                    <a:pt x="8019" y="14733"/>
                  </a:lnTo>
                  <a:lnTo>
                    <a:pt x="7877" y="14791"/>
                  </a:lnTo>
                  <a:lnTo>
                    <a:pt x="7734" y="14844"/>
                  </a:lnTo>
                  <a:lnTo>
                    <a:pt x="7589" y="14893"/>
                  </a:lnTo>
                  <a:lnTo>
                    <a:pt x="7442" y="14938"/>
                  </a:lnTo>
                  <a:lnTo>
                    <a:pt x="7295" y="14978"/>
                  </a:lnTo>
                  <a:lnTo>
                    <a:pt x="7145" y="15014"/>
                  </a:lnTo>
                  <a:lnTo>
                    <a:pt x="6995" y="15045"/>
                  </a:lnTo>
                  <a:lnTo>
                    <a:pt x="6843" y="15071"/>
                  </a:lnTo>
                  <a:lnTo>
                    <a:pt x="6690" y="15093"/>
                  </a:lnTo>
                  <a:lnTo>
                    <a:pt x="6537" y="15110"/>
                  </a:lnTo>
                  <a:lnTo>
                    <a:pt x="6382" y="15122"/>
                  </a:lnTo>
                  <a:lnTo>
                    <a:pt x="6225" y="15130"/>
                  </a:lnTo>
                  <a:lnTo>
                    <a:pt x="6069" y="15132"/>
                  </a:lnTo>
                  <a:lnTo>
                    <a:pt x="5913" y="15132"/>
                  </a:lnTo>
                  <a:lnTo>
                    <a:pt x="5756" y="15124"/>
                  </a:lnTo>
                  <a:lnTo>
                    <a:pt x="5602" y="15112"/>
                  </a:lnTo>
                  <a:lnTo>
                    <a:pt x="5448" y="15095"/>
                  </a:lnTo>
                  <a:lnTo>
                    <a:pt x="5295" y="15073"/>
                  </a:lnTo>
                  <a:lnTo>
                    <a:pt x="5143" y="15047"/>
                  </a:lnTo>
                  <a:lnTo>
                    <a:pt x="4993" y="15016"/>
                  </a:lnTo>
                  <a:lnTo>
                    <a:pt x="4843" y="14980"/>
                  </a:lnTo>
                  <a:lnTo>
                    <a:pt x="4696" y="14940"/>
                  </a:lnTo>
                  <a:lnTo>
                    <a:pt x="4550" y="14895"/>
                  </a:lnTo>
                  <a:lnTo>
                    <a:pt x="4405" y="14846"/>
                  </a:lnTo>
                  <a:lnTo>
                    <a:pt x="4261" y="14793"/>
                  </a:lnTo>
                  <a:lnTo>
                    <a:pt x="4119" y="14735"/>
                  </a:lnTo>
                  <a:lnTo>
                    <a:pt x="3979" y="14673"/>
                  </a:lnTo>
                  <a:lnTo>
                    <a:pt x="3840" y="14607"/>
                  </a:lnTo>
                  <a:lnTo>
                    <a:pt x="3703" y="14537"/>
                  </a:lnTo>
                  <a:lnTo>
                    <a:pt x="3567" y="14464"/>
                  </a:lnTo>
                  <a:lnTo>
                    <a:pt x="3433" y="14386"/>
                  </a:lnTo>
                  <a:lnTo>
                    <a:pt x="3302" y="14304"/>
                  </a:lnTo>
                  <a:lnTo>
                    <a:pt x="3172" y="14218"/>
                  </a:lnTo>
                  <a:lnTo>
                    <a:pt x="3044" y="14129"/>
                  </a:lnTo>
                  <a:lnTo>
                    <a:pt x="2917" y="14035"/>
                  </a:lnTo>
                  <a:lnTo>
                    <a:pt x="2793" y="13939"/>
                  </a:lnTo>
                  <a:lnTo>
                    <a:pt x="2671" y="13838"/>
                  </a:lnTo>
                  <a:lnTo>
                    <a:pt x="2551" y="13734"/>
                  </a:lnTo>
                  <a:lnTo>
                    <a:pt x="2434" y="13627"/>
                  </a:lnTo>
                  <a:lnTo>
                    <a:pt x="2318" y="13516"/>
                  </a:lnTo>
                  <a:lnTo>
                    <a:pt x="2204" y="13402"/>
                  </a:lnTo>
                  <a:lnTo>
                    <a:pt x="2093" y="13284"/>
                  </a:lnTo>
                  <a:lnTo>
                    <a:pt x="1984" y="13164"/>
                  </a:lnTo>
                  <a:lnTo>
                    <a:pt x="1878" y="13040"/>
                  </a:lnTo>
                  <a:lnTo>
                    <a:pt x="1774" y="12913"/>
                  </a:lnTo>
                  <a:lnTo>
                    <a:pt x="1672" y="12783"/>
                  </a:lnTo>
                  <a:lnTo>
                    <a:pt x="1573" y="12650"/>
                  </a:lnTo>
                  <a:lnTo>
                    <a:pt x="1383" y="12376"/>
                  </a:lnTo>
                  <a:lnTo>
                    <a:pt x="1204" y="12090"/>
                  </a:lnTo>
                  <a:lnTo>
                    <a:pt x="1035" y="11793"/>
                  </a:lnTo>
                  <a:lnTo>
                    <a:pt x="877" y="11487"/>
                  </a:lnTo>
                  <a:lnTo>
                    <a:pt x="731" y="11170"/>
                  </a:lnTo>
                  <a:lnTo>
                    <a:pt x="663" y="11007"/>
                  </a:lnTo>
                  <a:lnTo>
                    <a:pt x="598" y="10844"/>
                  </a:lnTo>
                  <a:lnTo>
                    <a:pt x="535" y="10677"/>
                  </a:lnTo>
                  <a:lnTo>
                    <a:pt x="476" y="10509"/>
                  </a:lnTo>
                  <a:lnTo>
                    <a:pt x="420" y="10338"/>
                  </a:lnTo>
                  <a:lnTo>
                    <a:pt x="368" y="10165"/>
                  </a:lnTo>
                  <a:lnTo>
                    <a:pt x="318" y="9991"/>
                  </a:lnTo>
                  <a:lnTo>
                    <a:pt x="272" y="9814"/>
                  </a:lnTo>
                  <a:lnTo>
                    <a:pt x="230" y="9636"/>
                  </a:lnTo>
                  <a:lnTo>
                    <a:pt x="191" y="9456"/>
                  </a:lnTo>
                  <a:lnTo>
                    <a:pt x="156" y="9274"/>
                  </a:lnTo>
                  <a:lnTo>
                    <a:pt x="123" y="9090"/>
                  </a:lnTo>
                  <a:lnTo>
                    <a:pt x="95" y="8904"/>
                  </a:lnTo>
                  <a:lnTo>
                    <a:pt x="70" y="8718"/>
                  </a:lnTo>
                  <a:lnTo>
                    <a:pt x="49" y="8529"/>
                  </a:lnTo>
                  <a:lnTo>
                    <a:pt x="32" y="8340"/>
                  </a:lnTo>
                  <a:lnTo>
                    <a:pt x="18" y="8149"/>
                  </a:lnTo>
                  <a:lnTo>
                    <a:pt x="8" y="7956"/>
                  </a:lnTo>
                  <a:lnTo>
                    <a:pt x="2" y="7763"/>
                  </a:lnTo>
                  <a:lnTo>
                    <a:pt x="0" y="7568"/>
                  </a:lnTo>
                  <a:cubicBezTo>
                    <a:pt x="0" y="7547"/>
                    <a:pt x="9" y="7527"/>
                    <a:pt x="25" y="7515"/>
                  </a:cubicBezTo>
                  <a:cubicBezTo>
                    <a:pt x="41" y="7502"/>
                    <a:pt x="63" y="7497"/>
                    <a:pt x="83" y="7502"/>
                  </a:cubicBezTo>
                  <a:lnTo>
                    <a:pt x="85" y="7503"/>
                  </a:lnTo>
                  <a:close/>
                  <a:moveTo>
                    <a:pt x="50" y="7632"/>
                  </a:moveTo>
                  <a:lnTo>
                    <a:pt x="133" y="7566"/>
                  </a:lnTo>
                  <a:lnTo>
                    <a:pt x="135" y="7758"/>
                  </a:lnTo>
                  <a:lnTo>
                    <a:pt x="141" y="7949"/>
                  </a:lnTo>
                  <a:lnTo>
                    <a:pt x="151" y="8139"/>
                  </a:lnTo>
                  <a:lnTo>
                    <a:pt x="164" y="8328"/>
                  </a:lnTo>
                  <a:lnTo>
                    <a:pt x="181" y="8515"/>
                  </a:lnTo>
                  <a:lnTo>
                    <a:pt x="202" y="8700"/>
                  </a:lnTo>
                  <a:lnTo>
                    <a:pt x="227" y="8884"/>
                  </a:lnTo>
                  <a:lnTo>
                    <a:pt x="255" y="9067"/>
                  </a:lnTo>
                  <a:lnTo>
                    <a:pt x="286" y="9248"/>
                  </a:lnTo>
                  <a:lnTo>
                    <a:pt x="321" y="9427"/>
                  </a:lnTo>
                  <a:lnTo>
                    <a:pt x="360" y="9605"/>
                  </a:lnTo>
                  <a:lnTo>
                    <a:pt x="401" y="9781"/>
                  </a:lnTo>
                  <a:lnTo>
                    <a:pt x="447" y="9954"/>
                  </a:lnTo>
                  <a:lnTo>
                    <a:pt x="495" y="10127"/>
                  </a:lnTo>
                  <a:lnTo>
                    <a:pt x="547" y="10296"/>
                  </a:lnTo>
                  <a:lnTo>
                    <a:pt x="602" y="10464"/>
                  </a:lnTo>
                  <a:lnTo>
                    <a:pt x="660" y="10630"/>
                  </a:lnTo>
                  <a:lnTo>
                    <a:pt x="721" y="10794"/>
                  </a:lnTo>
                  <a:lnTo>
                    <a:pt x="785" y="10955"/>
                  </a:lnTo>
                  <a:lnTo>
                    <a:pt x="853" y="11114"/>
                  </a:lnTo>
                  <a:lnTo>
                    <a:pt x="996" y="11426"/>
                  </a:lnTo>
                  <a:lnTo>
                    <a:pt x="1150" y="11727"/>
                  </a:lnTo>
                  <a:lnTo>
                    <a:pt x="1316" y="12019"/>
                  </a:lnTo>
                  <a:lnTo>
                    <a:pt x="1493" y="12300"/>
                  </a:lnTo>
                  <a:lnTo>
                    <a:pt x="1680" y="12570"/>
                  </a:lnTo>
                  <a:lnTo>
                    <a:pt x="1777" y="12701"/>
                  </a:lnTo>
                  <a:lnTo>
                    <a:pt x="1877" y="12828"/>
                  </a:lnTo>
                  <a:lnTo>
                    <a:pt x="1979" y="12953"/>
                  </a:lnTo>
                  <a:lnTo>
                    <a:pt x="2084" y="13074"/>
                  </a:lnTo>
                  <a:lnTo>
                    <a:pt x="2190" y="13193"/>
                  </a:lnTo>
                  <a:lnTo>
                    <a:pt x="2299" y="13308"/>
                  </a:lnTo>
                  <a:lnTo>
                    <a:pt x="2410" y="13420"/>
                  </a:lnTo>
                  <a:lnTo>
                    <a:pt x="2523" y="13528"/>
                  </a:lnTo>
                  <a:lnTo>
                    <a:pt x="2639" y="13633"/>
                  </a:lnTo>
                  <a:lnTo>
                    <a:pt x="2756" y="13735"/>
                  </a:lnTo>
                  <a:lnTo>
                    <a:pt x="2875" y="13833"/>
                  </a:lnTo>
                  <a:lnTo>
                    <a:pt x="2997" y="13928"/>
                  </a:lnTo>
                  <a:lnTo>
                    <a:pt x="3120" y="14019"/>
                  </a:lnTo>
                  <a:lnTo>
                    <a:pt x="3245" y="14106"/>
                  </a:lnTo>
                  <a:lnTo>
                    <a:pt x="3372" y="14190"/>
                  </a:lnTo>
                  <a:lnTo>
                    <a:pt x="3501" y="14270"/>
                  </a:lnTo>
                  <a:lnTo>
                    <a:pt x="3631" y="14346"/>
                  </a:lnTo>
                  <a:lnTo>
                    <a:pt x="3763" y="14419"/>
                  </a:lnTo>
                  <a:lnTo>
                    <a:pt x="3897" y="14487"/>
                  </a:lnTo>
                  <a:lnTo>
                    <a:pt x="4032" y="14551"/>
                  </a:lnTo>
                  <a:lnTo>
                    <a:pt x="4169" y="14612"/>
                  </a:lnTo>
                  <a:lnTo>
                    <a:pt x="4307" y="14668"/>
                  </a:lnTo>
                  <a:lnTo>
                    <a:pt x="4447" y="14720"/>
                  </a:lnTo>
                  <a:lnTo>
                    <a:pt x="4588" y="14768"/>
                  </a:lnTo>
                  <a:lnTo>
                    <a:pt x="4731" y="14811"/>
                  </a:lnTo>
                  <a:lnTo>
                    <a:pt x="4875" y="14850"/>
                  </a:lnTo>
                  <a:lnTo>
                    <a:pt x="5020" y="14885"/>
                  </a:lnTo>
                  <a:lnTo>
                    <a:pt x="5166" y="14915"/>
                  </a:lnTo>
                  <a:lnTo>
                    <a:pt x="5314" y="14941"/>
                  </a:lnTo>
                  <a:lnTo>
                    <a:pt x="5462" y="14963"/>
                  </a:lnTo>
                  <a:lnTo>
                    <a:pt x="5612" y="14979"/>
                  </a:lnTo>
                  <a:lnTo>
                    <a:pt x="5763" y="14991"/>
                  </a:lnTo>
                  <a:lnTo>
                    <a:pt x="5914" y="14998"/>
                  </a:lnTo>
                  <a:lnTo>
                    <a:pt x="6066" y="14999"/>
                  </a:lnTo>
                  <a:lnTo>
                    <a:pt x="6219" y="14996"/>
                  </a:lnTo>
                  <a:lnTo>
                    <a:pt x="6371" y="14989"/>
                  </a:lnTo>
                  <a:lnTo>
                    <a:pt x="6522" y="14978"/>
                  </a:lnTo>
                  <a:lnTo>
                    <a:pt x="6672" y="14961"/>
                  </a:lnTo>
                  <a:lnTo>
                    <a:pt x="6821" y="14940"/>
                  </a:lnTo>
                  <a:lnTo>
                    <a:pt x="6968" y="14914"/>
                  </a:lnTo>
                  <a:lnTo>
                    <a:pt x="7115" y="14884"/>
                  </a:lnTo>
                  <a:lnTo>
                    <a:pt x="7259" y="14850"/>
                  </a:lnTo>
                  <a:lnTo>
                    <a:pt x="7404" y="14810"/>
                  </a:lnTo>
                  <a:lnTo>
                    <a:pt x="7546" y="14767"/>
                  </a:lnTo>
                  <a:lnTo>
                    <a:pt x="7687" y="14720"/>
                  </a:lnTo>
                  <a:lnTo>
                    <a:pt x="7827" y="14667"/>
                  </a:lnTo>
                  <a:lnTo>
                    <a:pt x="7966" y="14611"/>
                  </a:lnTo>
                  <a:lnTo>
                    <a:pt x="8102" y="14551"/>
                  </a:lnTo>
                  <a:lnTo>
                    <a:pt x="8238" y="14487"/>
                  </a:lnTo>
                  <a:lnTo>
                    <a:pt x="8371" y="14419"/>
                  </a:lnTo>
                  <a:lnTo>
                    <a:pt x="8504" y="14346"/>
                  </a:lnTo>
                  <a:lnTo>
                    <a:pt x="8634" y="14270"/>
                  </a:lnTo>
                  <a:lnTo>
                    <a:pt x="8763" y="14191"/>
                  </a:lnTo>
                  <a:lnTo>
                    <a:pt x="8890" y="14107"/>
                  </a:lnTo>
                  <a:lnTo>
                    <a:pt x="9015" y="14019"/>
                  </a:lnTo>
                  <a:lnTo>
                    <a:pt x="9138" y="13928"/>
                  </a:lnTo>
                  <a:lnTo>
                    <a:pt x="9260" y="13834"/>
                  </a:lnTo>
                  <a:lnTo>
                    <a:pt x="9379" y="13736"/>
                  </a:lnTo>
                  <a:lnTo>
                    <a:pt x="9496" y="13634"/>
                  </a:lnTo>
                  <a:lnTo>
                    <a:pt x="9612" y="13529"/>
                  </a:lnTo>
                  <a:lnTo>
                    <a:pt x="9725" y="13420"/>
                  </a:lnTo>
                  <a:lnTo>
                    <a:pt x="9836" y="13309"/>
                  </a:lnTo>
                  <a:lnTo>
                    <a:pt x="9945" y="13193"/>
                  </a:lnTo>
                  <a:lnTo>
                    <a:pt x="10052" y="13076"/>
                  </a:lnTo>
                  <a:lnTo>
                    <a:pt x="10156" y="12954"/>
                  </a:lnTo>
                  <a:lnTo>
                    <a:pt x="10258" y="12829"/>
                  </a:lnTo>
                  <a:lnTo>
                    <a:pt x="10358" y="12702"/>
                  </a:lnTo>
                  <a:lnTo>
                    <a:pt x="10455" y="12572"/>
                  </a:lnTo>
                  <a:lnTo>
                    <a:pt x="10642" y="12303"/>
                  </a:lnTo>
                  <a:lnTo>
                    <a:pt x="10818" y="12022"/>
                  </a:lnTo>
                  <a:lnTo>
                    <a:pt x="10984" y="11730"/>
                  </a:lnTo>
                  <a:lnTo>
                    <a:pt x="11139" y="11429"/>
                  </a:lnTo>
                  <a:lnTo>
                    <a:pt x="11283" y="11117"/>
                  </a:lnTo>
                  <a:lnTo>
                    <a:pt x="11350" y="10957"/>
                  </a:lnTo>
                  <a:lnTo>
                    <a:pt x="11414" y="10796"/>
                  </a:lnTo>
                  <a:lnTo>
                    <a:pt x="11476" y="10632"/>
                  </a:lnTo>
                  <a:lnTo>
                    <a:pt x="11534" y="10466"/>
                  </a:lnTo>
                  <a:lnTo>
                    <a:pt x="11589" y="10298"/>
                  </a:lnTo>
                  <a:lnTo>
                    <a:pt x="11640" y="10128"/>
                  </a:lnTo>
                  <a:lnTo>
                    <a:pt x="11688" y="9956"/>
                  </a:lnTo>
                  <a:lnTo>
                    <a:pt x="11734" y="9782"/>
                  </a:lnTo>
                  <a:lnTo>
                    <a:pt x="11776" y="9606"/>
                  </a:lnTo>
                  <a:lnTo>
                    <a:pt x="11814" y="9429"/>
                  </a:lnTo>
                  <a:lnTo>
                    <a:pt x="11849" y="9250"/>
                  </a:lnTo>
                  <a:lnTo>
                    <a:pt x="11881" y="9069"/>
                  </a:lnTo>
                  <a:lnTo>
                    <a:pt x="11909" y="8886"/>
                  </a:lnTo>
                  <a:lnTo>
                    <a:pt x="11933" y="8702"/>
                  </a:lnTo>
                  <a:lnTo>
                    <a:pt x="11954" y="8516"/>
                  </a:lnTo>
                  <a:lnTo>
                    <a:pt x="11971" y="8330"/>
                  </a:lnTo>
                  <a:lnTo>
                    <a:pt x="11984" y="8141"/>
                  </a:lnTo>
                  <a:lnTo>
                    <a:pt x="11994" y="7951"/>
                  </a:lnTo>
                  <a:lnTo>
                    <a:pt x="12000" y="7761"/>
                  </a:lnTo>
                  <a:lnTo>
                    <a:pt x="12000" y="7566"/>
                  </a:lnTo>
                  <a:lnTo>
                    <a:pt x="11998" y="7374"/>
                  </a:lnTo>
                  <a:lnTo>
                    <a:pt x="11992" y="7183"/>
                  </a:lnTo>
                  <a:lnTo>
                    <a:pt x="11983" y="6993"/>
                  </a:lnTo>
                  <a:lnTo>
                    <a:pt x="11970" y="6805"/>
                  </a:lnTo>
                  <a:lnTo>
                    <a:pt x="11953" y="6618"/>
                  </a:lnTo>
                  <a:lnTo>
                    <a:pt x="11932" y="6433"/>
                  </a:lnTo>
                  <a:lnTo>
                    <a:pt x="11908" y="6248"/>
                  </a:lnTo>
                  <a:lnTo>
                    <a:pt x="11880" y="6066"/>
                  </a:lnTo>
                  <a:lnTo>
                    <a:pt x="11848" y="5885"/>
                  </a:lnTo>
                  <a:lnTo>
                    <a:pt x="11813" y="5706"/>
                  </a:lnTo>
                  <a:lnTo>
                    <a:pt x="11775" y="5529"/>
                  </a:lnTo>
                  <a:lnTo>
                    <a:pt x="11733" y="5353"/>
                  </a:lnTo>
                  <a:lnTo>
                    <a:pt x="11688" y="5179"/>
                  </a:lnTo>
                  <a:lnTo>
                    <a:pt x="11640" y="5007"/>
                  </a:lnTo>
                  <a:lnTo>
                    <a:pt x="11588" y="4837"/>
                  </a:lnTo>
                  <a:lnTo>
                    <a:pt x="11533" y="4669"/>
                  </a:lnTo>
                  <a:lnTo>
                    <a:pt x="11475" y="4503"/>
                  </a:lnTo>
                  <a:lnTo>
                    <a:pt x="11414" y="4340"/>
                  </a:lnTo>
                  <a:lnTo>
                    <a:pt x="11350" y="4178"/>
                  </a:lnTo>
                  <a:lnTo>
                    <a:pt x="11283" y="4020"/>
                  </a:lnTo>
                  <a:lnTo>
                    <a:pt x="11140" y="3708"/>
                  </a:lnTo>
                  <a:lnTo>
                    <a:pt x="10986" y="3407"/>
                  </a:lnTo>
                  <a:lnTo>
                    <a:pt x="10820" y="3115"/>
                  </a:lnTo>
                  <a:lnTo>
                    <a:pt x="10643" y="2834"/>
                  </a:lnTo>
                  <a:lnTo>
                    <a:pt x="10456" y="2564"/>
                  </a:lnTo>
                  <a:lnTo>
                    <a:pt x="10359" y="2434"/>
                  </a:lnTo>
                  <a:lnTo>
                    <a:pt x="10259" y="2306"/>
                  </a:lnTo>
                  <a:lnTo>
                    <a:pt x="10157" y="2182"/>
                  </a:lnTo>
                  <a:lnTo>
                    <a:pt x="10053" y="2060"/>
                  </a:lnTo>
                  <a:lnTo>
                    <a:pt x="9946" y="1942"/>
                  </a:lnTo>
                  <a:lnTo>
                    <a:pt x="9838" y="1827"/>
                  </a:lnTo>
                  <a:lnTo>
                    <a:pt x="9726" y="1715"/>
                  </a:lnTo>
                  <a:lnTo>
                    <a:pt x="9613" y="1607"/>
                  </a:lnTo>
                  <a:lnTo>
                    <a:pt x="9498" y="1501"/>
                  </a:lnTo>
                  <a:lnTo>
                    <a:pt x="9381" y="1400"/>
                  </a:lnTo>
                  <a:lnTo>
                    <a:pt x="9262" y="1302"/>
                  </a:lnTo>
                  <a:lnTo>
                    <a:pt x="9140" y="1207"/>
                  </a:lnTo>
                  <a:lnTo>
                    <a:pt x="9017" y="1116"/>
                  </a:lnTo>
                  <a:lnTo>
                    <a:pt x="8892" y="1028"/>
                  </a:lnTo>
                  <a:lnTo>
                    <a:pt x="8765" y="945"/>
                  </a:lnTo>
                  <a:lnTo>
                    <a:pt x="8636" y="865"/>
                  </a:lnTo>
                  <a:lnTo>
                    <a:pt x="8505" y="788"/>
                  </a:lnTo>
                  <a:lnTo>
                    <a:pt x="8374" y="716"/>
                  </a:lnTo>
                  <a:lnTo>
                    <a:pt x="8240" y="648"/>
                  </a:lnTo>
                  <a:lnTo>
                    <a:pt x="8105" y="583"/>
                  </a:lnTo>
                  <a:lnTo>
                    <a:pt x="7968" y="523"/>
                  </a:lnTo>
                  <a:lnTo>
                    <a:pt x="7829" y="467"/>
                  </a:lnTo>
                  <a:lnTo>
                    <a:pt x="7690" y="415"/>
                  </a:lnTo>
                  <a:lnTo>
                    <a:pt x="7549" y="367"/>
                  </a:lnTo>
                  <a:lnTo>
                    <a:pt x="7406" y="324"/>
                  </a:lnTo>
                  <a:lnTo>
                    <a:pt x="7262" y="285"/>
                  </a:lnTo>
                  <a:lnTo>
                    <a:pt x="7117" y="250"/>
                  </a:lnTo>
                  <a:lnTo>
                    <a:pt x="6971" y="220"/>
                  </a:lnTo>
                  <a:lnTo>
                    <a:pt x="6823" y="194"/>
                  </a:lnTo>
                  <a:lnTo>
                    <a:pt x="6675" y="172"/>
                  </a:lnTo>
                  <a:lnTo>
                    <a:pt x="6525" y="156"/>
                  </a:lnTo>
                  <a:lnTo>
                    <a:pt x="6374" y="144"/>
                  </a:lnTo>
                  <a:lnTo>
                    <a:pt x="6222" y="137"/>
                  </a:lnTo>
                  <a:lnTo>
                    <a:pt x="6069" y="134"/>
                  </a:lnTo>
                  <a:lnTo>
                    <a:pt x="5916" y="136"/>
                  </a:lnTo>
                  <a:lnTo>
                    <a:pt x="5764" y="143"/>
                  </a:lnTo>
                  <a:lnTo>
                    <a:pt x="5613" y="155"/>
                  </a:lnTo>
                  <a:lnTo>
                    <a:pt x="5464" y="171"/>
                  </a:lnTo>
                  <a:lnTo>
                    <a:pt x="5315" y="193"/>
                  </a:lnTo>
                  <a:lnTo>
                    <a:pt x="5167" y="219"/>
                  </a:lnTo>
                  <a:lnTo>
                    <a:pt x="5022" y="249"/>
                  </a:lnTo>
                  <a:lnTo>
                    <a:pt x="4876" y="284"/>
                  </a:lnTo>
                  <a:lnTo>
                    <a:pt x="4732" y="323"/>
                  </a:lnTo>
                  <a:lnTo>
                    <a:pt x="4590" y="366"/>
                  </a:lnTo>
                  <a:lnTo>
                    <a:pt x="4449" y="414"/>
                  </a:lnTo>
                  <a:lnTo>
                    <a:pt x="4309" y="466"/>
                  </a:lnTo>
                  <a:lnTo>
                    <a:pt x="4171" y="522"/>
                  </a:lnTo>
                  <a:lnTo>
                    <a:pt x="4034" y="583"/>
                  </a:lnTo>
                  <a:lnTo>
                    <a:pt x="3898" y="647"/>
                  </a:lnTo>
                  <a:lnTo>
                    <a:pt x="3765" y="715"/>
                  </a:lnTo>
                  <a:lnTo>
                    <a:pt x="3633" y="788"/>
                  </a:lnTo>
                  <a:lnTo>
                    <a:pt x="3502" y="864"/>
                  </a:lnTo>
                  <a:lnTo>
                    <a:pt x="3373" y="944"/>
                  </a:lnTo>
                  <a:lnTo>
                    <a:pt x="3246" y="1027"/>
                  </a:lnTo>
                  <a:lnTo>
                    <a:pt x="3121" y="1115"/>
                  </a:lnTo>
                  <a:lnTo>
                    <a:pt x="2998" y="1205"/>
                  </a:lnTo>
                  <a:lnTo>
                    <a:pt x="2877" y="1300"/>
                  </a:lnTo>
                  <a:lnTo>
                    <a:pt x="2757" y="1399"/>
                  </a:lnTo>
                  <a:lnTo>
                    <a:pt x="2640" y="1500"/>
                  </a:lnTo>
                  <a:lnTo>
                    <a:pt x="2525" y="1606"/>
                  </a:lnTo>
                  <a:lnTo>
                    <a:pt x="2411" y="1714"/>
                  </a:lnTo>
                  <a:lnTo>
                    <a:pt x="2300" y="1826"/>
                  </a:lnTo>
                  <a:lnTo>
                    <a:pt x="2191" y="1941"/>
                  </a:lnTo>
                  <a:lnTo>
                    <a:pt x="2084" y="2059"/>
                  </a:lnTo>
                  <a:lnTo>
                    <a:pt x="1980" y="2181"/>
                  </a:lnTo>
                  <a:lnTo>
                    <a:pt x="1878" y="2305"/>
                  </a:lnTo>
                  <a:lnTo>
                    <a:pt x="1778" y="2433"/>
                  </a:lnTo>
                  <a:lnTo>
                    <a:pt x="1682" y="2562"/>
                  </a:lnTo>
                  <a:lnTo>
                    <a:pt x="1495" y="2832"/>
                  </a:lnTo>
                  <a:lnTo>
                    <a:pt x="1318" y="3113"/>
                  </a:lnTo>
                  <a:lnTo>
                    <a:pt x="1152" y="3404"/>
                  </a:lnTo>
                  <a:lnTo>
                    <a:pt x="998" y="3706"/>
                  </a:lnTo>
                  <a:lnTo>
                    <a:pt x="854" y="4018"/>
                  </a:lnTo>
                  <a:lnTo>
                    <a:pt x="787" y="4178"/>
                  </a:lnTo>
                  <a:lnTo>
                    <a:pt x="722" y="4339"/>
                  </a:lnTo>
                  <a:lnTo>
                    <a:pt x="661" y="4503"/>
                  </a:lnTo>
                  <a:lnTo>
                    <a:pt x="603" y="4669"/>
                  </a:lnTo>
                  <a:lnTo>
                    <a:pt x="548" y="4837"/>
                  </a:lnTo>
                  <a:lnTo>
                    <a:pt x="497" y="5007"/>
                  </a:lnTo>
                  <a:lnTo>
                    <a:pt x="448" y="5179"/>
                  </a:lnTo>
                  <a:lnTo>
                    <a:pt x="403" y="5353"/>
                  </a:lnTo>
                  <a:lnTo>
                    <a:pt x="361" y="5529"/>
                  </a:lnTo>
                  <a:lnTo>
                    <a:pt x="323" y="5706"/>
                  </a:lnTo>
                  <a:lnTo>
                    <a:pt x="288" y="5885"/>
                  </a:lnTo>
                  <a:lnTo>
                    <a:pt x="256" y="6066"/>
                  </a:lnTo>
                  <a:lnTo>
                    <a:pt x="228" y="6249"/>
                  </a:lnTo>
                  <a:lnTo>
                    <a:pt x="204" y="6433"/>
                  </a:lnTo>
                  <a:lnTo>
                    <a:pt x="183" y="6618"/>
                  </a:lnTo>
                  <a:lnTo>
                    <a:pt x="166" y="6805"/>
                  </a:lnTo>
                  <a:lnTo>
                    <a:pt x="153" y="6994"/>
                  </a:lnTo>
                  <a:lnTo>
                    <a:pt x="143" y="7184"/>
                  </a:lnTo>
                  <a:lnTo>
                    <a:pt x="137" y="7375"/>
                  </a:lnTo>
                  <a:lnTo>
                    <a:pt x="135" y="7568"/>
                  </a:lnTo>
                  <a:cubicBezTo>
                    <a:pt x="135" y="7589"/>
                    <a:pt x="125" y="7608"/>
                    <a:pt x="109" y="7620"/>
                  </a:cubicBezTo>
                  <a:cubicBezTo>
                    <a:pt x="93" y="7633"/>
                    <a:pt x="72" y="7637"/>
                    <a:pt x="52" y="7632"/>
                  </a:cubicBezTo>
                  <a:lnTo>
                    <a:pt x="50" y="7632"/>
                  </a:lnTo>
                  <a:close/>
                </a:path>
              </a:pathLst>
            </a:custGeom>
            <a:solidFill>
              <a:srgbClr val="808080"/>
            </a:solidFill>
            <a:ln w="0" cap="flat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27" name="Freeform 103"/>
            <p:cNvSpPr>
              <a:spLocks noEditPoints="1"/>
            </p:cNvSpPr>
            <p:nvPr/>
          </p:nvSpPr>
          <p:spPr bwMode="auto">
            <a:xfrm>
              <a:off x="2094" y="1095"/>
              <a:ext cx="78" cy="201"/>
            </a:xfrm>
            <a:custGeom>
              <a:avLst/>
              <a:gdLst/>
              <a:ahLst/>
              <a:cxnLst>
                <a:cxn ang="0">
                  <a:pos x="68" y="201"/>
                </a:cxn>
                <a:cxn ang="0">
                  <a:pos x="13" y="37"/>
                </a:cxn>
                <a:cxn ang="0">
                  <a:pos x="24" y="34"/>
                </a:cxn>
                <a:cxn ang="0">
                  <a:pos x="78" y="197"/>
                </a:cxn>
                <a:cxn ang="0">
                  <a:pos x="68" y="201"/>
                </a:cxn>
                <a:cxn ang="0">
                  <a:pos x="0" y="49"/>
                </a:cxn>
                <a:cxn ang="0">
                  <a:pos x="7" y="0"/>
                </a:cxn>
                <a:cxn ang="0">
                  <a:pos x="42" y="35"/>
                </a:cxn>
                <a:cxn ang="0">
                  <a:pos x="0" y="49"/>
                </a:cxn>
              </a:cxnLst>
              <a:rect l="0" t="0" r="r" b="b"/>
              <a:pathLst>
                <a:path w="78" h="201">
                  <a:moveTo>
                    <a:pt x="68" y="201"/>
                  </a:moveTo>
                  <a:lnTo>
                    <a:pt x="13" y="37"/>
                  </a:lnTo>
                  <a:lnTo>
                    <a:pt x="24" y="34"/>
                  </a:lnTo>
                  <a:lnTo>
                    <a:pt x="78" y="197"/>
                  </a:lnTo>
                  <a:lnTo>
                    <a:pt x="68" y="201"/>
                  </a:lnTo>
                  <a:close/>
                  <a:moveTo>
                    <a:pt x="0" y="49"/>
                  </a:moveTo>
                  <a:lnTo>
                    <a:pt x="7" y="0"/>
                  </a:lnTo>
                  <a:lnTo>
                    <a:pt x="42" y="3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28" name="Freeform 104"/>
            <p:cNvSpPr>
              <a:spLocks noEditPoints="1"/>
            </p:cNvSpPr>
            <p:nvPr/>
          </p:nvSpPr>
          <p:spPr bwMode="auto">
            <a:xfrm>
              <a:off x="3095" y="1029"/>
              <a:ext cx="270" cy="269"/>
            </a:xfrm>
            <a:custGeom>
              <a:avLst/>
              <a:gdLst/>
              <a:ahLst/>
              <a:cxnLst>
                <a:cxn ang="0">
                  <a:pos x="8" y="269"/>
                </a:cxn>
                <a:cxn ang="0">
                  <a:pos x="248" y="30"/>
                </a:cxn>
                <a:cxn ang="0">
                  <a:pos x="240" y="22"/>
                </a:cxn>
                <a:cxn ang="0">
                  <a:pos x="0" y="261"/>
                </a:cxn>
                <a:cxn ang="0">
                  <a:pos x="8" y="269"/>
                </a:cxn>
                <a:cxn ang="0">
                  <a:pos x="254" y="47"/>
                </a:cxn>
                <a:cxn ang="0">
                  <a:pos x="270" y="0"/>
                </a:cxn>
                <a:cxn ang="0">
                  <a:pos x="223" y="16"/>
                </a:cxn>
                <a:cxn ang="0">
                  <a:pos x="254" y="47"/>
                </a:cxn>
              </a:cxnLst>
              <a:rect l="0" t="0" r="r" b="b"/>
              <a:pathLst>
                <a:path w="270" h="269">
                  <a:moveTo>
                    <a:pt x="8" y="269"/>
                  </a:moveTo>
                  <a:lnTo>
                    <a:pt x="248" y="30"/>
                  </a:lnTo>
                  <a:lnTo>
                    <a:pt x="240" y="22"/>
                  </a:lnTo>
                  <a:lnTo>
                    <a:pt x="0" y="261"/>
                  </a:lnTo>
                  <a:lnTo>
                    <a:pt x="8" y="269"/>
                  </a:lnTo>
                  <a:close/>
                  <a:moveTo>
                    <a:pt x="254" y="47"/>
                  </a:moveTo>
                  <a:lnTo>
                    <a:pt x="270" y="0"/>
                  </a:lnTo>
                  <a:lnTo>
                    <a:pt x="223" y="16"/>
                  </a:lnTo>
                  <a:lnTo>
                    <a:pt x="254" y="4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29" name="Freeform 105"/>
            <p:cNvSpPr>
              <a:spLocks noEditPoints="1"/>
            </p:cNvSpPr>
            <p:nvPr/>
          </p:nvSpPr>
          <p:spPr bwMode="auto">
            <a:xfrm>
              <a:off x="3298" y="1933"/>
              <a:ext cx="266" cy="45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230" y="28"/>
                </a:cxn>
                <a:cxn ang="0">
                  <a:pos x="230" y="17"/>
                </a:cxn>
                <a:cxn ang="0">
                  <a:pos x="0" y="17"/>
                </a:cxn>
                <a:cxn ang="0">
                  <a:pos x="0" y="28"/>
                </a:cxn>
                <a:cxn ang="0">
                  <a:pos x="222" y="45"/>
                </a:cxn>
                <a:cxn ang="0">
                  <a:pos x="266" y="22"/>
                </a:cxn>
                <a:cxn ang="0">
                  <a:pos x="222" y="0"/>
                </a:cxn>
                <a:cxn ang="0">
                  <a:pos x="222" y="45"/>
                </a:cxn>
              </a:cxnLst>
              <a:rect l="0" t="0" r="r" b="b"/>
              <a:pathLst>
                <a:path w="266" h="45">
                  <a:moveTo>
                    <a:pt x="0" y="28"/>
                  </a:moveTo>
                  <a:lnTo>
                    <a:pt x="230" y="28"/>
                  </a:lnTo>
                  <a:lnTo>
                    <a:pt x="230" y="17"/>
                  </a:lnTo>
                  <a:lnTo>
                    <a:pt x="0" y="17"/>
                  </a:lnTo>
                  <a:lnTo>
                    <a:pt x="0" y="28"/>
                  </a:lnTo>
                  <a:close/>
                  <a:moveTo>
                    <a:pt x="222" y="45"/>
                  </a:moveTo>
                  <a:lnTo>
                    <a:pt x="266" y="22"/>
                  </a:lnTo>
                  <a:lnTo>
                    <a:pt x="222" y="0"/>
                  </a:lnTo>
                  <a:lnTo>
                    <a:pt x="222" y="4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30" name="Freeform 106"/>
            <p:cNvSpPr>
              <a:spLocks noEditPoints="1"/>
            </p:cNvSpPr>
            <p:nvPr/>
          </p:nvSpPr>
          <p:spPr bwMode="auto">
            <a:xfrm>
              <a:off x="1701" y="2000"/>
              <a:ext cx="267" cy="44"/>
            </a:xfrm>
            <a:custGeom>
              <a:avLst/>
              <a:gdLst/>
              <a:ahLst/>
              <a:cxnLst>
                <a:cxn ang="0">
                  <a:pos x="267" y="27"/>
                </a:cxn>
                <a:cxn ang="0">
                  <a:pos x="37" y="27"/>
                </a:cxn>
                <a:cxn ang="0">
                  <a:pos x="37" y="16"/>
                </a:cxn>
                <a:cxn ang="0">
                  <a:pos x="267" y="16"/>
                </a:cxn>
                <a:cxn ang="0">
                  <a:pos x="267" y="27"/>
                </a:cxn>
                <a:cxn ang="0">
                  <a:pos x="45" y="44"/>
                </a:cxn>
                <a:cxn ang="0">
                  <a:pos x="0" y="22"/>
                </a:cxn>
                <a:cxn ang="0">
                  <a:pos x="45" y="0"/>
                </a:cxn>
                <a:cxn ang="0">
                  <a:pos x="45" y="44"/>
                </a:cxn>
              </a:cxnLst>
              <a:rect l="0" t="0" r="r" b="b"/>
              <a:pathLst>
                <a:path w="267" h="44">
                  <a:moveTo>
                    <a:pt x="267" y="27"/>
                  </a:moveTo>
                  <a:lnTo>
                    <a:pt x="37" y="27"/>
                  </a:lnTo>
                  <a:lnTo>
                    <a:pt x="37" y="16"/>
                  </a:lnTo>
                  <a:lnTo>
                    <a:pt x="267" y="16"/>
                  </a:lnTo>
                  <a:lnTo>
                    <a:pt x="267" y="27"/>
                  </a:lnTo>
                  <a:close/>
                  <a:moveTo>
                    <a:pt x="45" y="44"/>
                  </a:moveTo>
                  <a:lnTo>
                    <a:pt x="0" y="22"/>
                  </a:lnTo>
                  <a:lnTo>
                    <a:pt x="45" y="0"/>
                  </a:lnTo>
                  <a:lnTo>
                    <a:pt x="45" y="4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31" name="Freeform 107"/>
            <p:cNvSpPr>
              <a:spLocks noEditPoints="1"/>
            </p:cNvSpPr>
            <p:nvPr/>
          </p:nvSpPr>
          <p:spPr bwMode="auto">
            <a:xfrm>
              <a:off x="1768" y="2548"/>
              <a:ext cx="404" cy="532"/>
            </a:xfrm>
            <a:custGeom>
              <a:avLst/>
              <a:gdLst/>
              <a:ahLst/>
              <a:cxnLst>
                <a:cxn ang="0">
                  <a:pos x="395" y="0"/>
                </a:cxn>
                <a:cxn ang="0">
                  <a:pos x="18" y="500"/>
                </a:cxn>
                <a:cxn ang="0">
                  <a:pos x="27" y="506"/>
                </a:cxn>
                <a:cxn ang="0">
                  <a:pos x="404" y="6"/>
                </a:cxn>
                <a:cxn ang="0">
                  <a:pos x="395" y="0"/>
                </a:cxn>
                <a:cxn ang="0">
                  <a:pos x="9" y="484"/>
                </a:cxn>
                <a:cxn ang="0">
                  <a:pos x="0" y="532"/>
                </a:cxn>
                <a:cxn ang="0">
                  <a:pos x="44" y="510"/>
                </a:cxn>
                <a:cxn ang="0">
                  <a:pos x="9" y="484"/>
                </a:cxn>
              </a:cxnLst>
              <a:rect l="0" t="0" r="r" b="b"/>
              <a:pathLst>
                <a:path w="404" h="532">
                  <a:moveTo>
                    <a:pt x="395" y="0"/>
                  </a:moveTo>
                  <a:lnTo>
                    <a:pt x="18" y="500"/>
                  </a:lnTo>
                  <a:lnTo>
                    <a:pt x="27" y="506"/>
                  </a:lnTo>
                  <a:lnTo>
                    <a:pt x="404" y="6"/>
                  </a:lnTo>
                  <a:lnTo>
                    <a:pt x="395" y="0"/>
                  </a:lnTo>
                  <a:close/>
                  <a:moveTo>
                    <a:pt x="9" y="484"/>
                  </a:moveTo>
                  <a:lnTo>
                    <a:pt x="0" y="532"/>
                  </a:lnTo>
                  <a:lnTo>
                    <a:pt x="44" y="510"/>
                  </a:lnTo>
                  <a:lnTo>
                    <a:pt x="9" y="48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32" name="Freeform 108"/>
            <p:cNvSpPr>
              <a:spLocks noEditPoints="1"/>
            </p:cNvSpPr>
            <p:nvPr/>
          </p:nvSpPr>
          <p:spPr bwMode="auto">
            <a:xfrm>
              <a:off x="2761" y="2747"/>
              <a:ext cx="142" cy="33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30" y="297"/>
                </a:cxn>
                <a:cxn ang="0">
                  <a:pos x="119" y="301"/>
                </a:cxn>
                <a:cxn ang="0">
                  <a:pos x="0" y="5"/>
                </a:cxn>
                <a:cxn ang="0">
                  <a:pos x="10" y="0"/>
                </a:cxn>
                <a:cxn ang="0">
                  <a:pos x="142" y="284"/>
                </a:cxn>
                <a:cxn ang="0">
                  <a:pos x="138" y="333"/>
                </a:cxn>
                <a:cxn ang="0">
                  <a:pos x="101" y="301"/>
                </a:cxn>
                <a:cxn ang="0">
                  <a:pos x="142" y="284"/>
                </a:cxn>
              </a:cxnLst>
              <a:rect l="0" t="0" r="r" b="b"/>
              <a:pathLst>
                <a:path w="142" h="333">
                  <a:moveTo>
                    <a:pt x="10" y="0"/>
                  </a:moveTo>
                  <a:lnTo>
                    <a:pt x="130" y="297"/>
                  </a:lnTo>
                  <a:lnTo>
                    <a:pt x="119" y="301"/>
                  </a:lnTo>
                  <a:lnTo>
                    <a:pt x="0" y="5"/>
                  </a:lnTo>
                  <a:lnTo>
                    <a:pt x="10" y="0"/>
                  </a:lnTo>
                  <a:close/>
                  <a:moveTo>
                    <a:pt x="142" y="284"/>
                  </a:moveTo>
                  <a:lnTo>
                    <a:pt x="138" y="333"/>
                  </a:lnTo>
                  <a:lnTo>
                    <a:pt x="101" y="301"/>
                  </a:lnTo>
                  <a:lnTo>
                    <a:pt x="142" y="28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33" name="Freeform 109"/>
            <p:cNvSpPr>
              <a:spLocks noEditPoints="1"/>
            </p:cNvSpPr>
            <p:nvPr/>
          </p:nvSpPr>
          <p:spPr bwMode="auto">
            <a:xfrm>
              <a:off x="3228" y="2481"/>
              <a:ext cx="470" cy="40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45" y="373"/>
                </a:cxn>
                <a:cxn ang="0">
                  <a:pos x="438" y="381"/>
                </a:cxn>
                <a:cxn ang="0">
                  <a:pos x="0" y="8"/>
                </a:cxn>
                <a:cxn ang="0">
                  <a:pos x="7" y="0"/>
                </a:cxn>
                <a:cxn ang="0">
                  <a:pos x="450" y="355"/>
                </a:cxn>
                <a:cxn ang="0">
                  <a:pos x="470" y="401"/>
                </a:cxn>
                <a:cxn ang="0">
                  <a:pos x="421" y="389"/>
                </a:cxn>
                <a:cxn ang="0">
                  <a:pos x="450" y="355"/>
                </a:cxn>
              </a:cxnLst>
              <a:rect l="0" t="0" r="r" b="b"/>
              <a:pathLst>
                <a:path w="470" h="401">
                  <a:moveTo>
                    <a:pt x="7" y="0"/>
                  </a:moveTo>
                  <a:lnTo>
                    <a:pt x="445" y="373"/>
                  </a:lnTo>
                  <a:lnTo>
                    <a:pt x="438" y="381"/>
                  </a:lnTo>
                  <a:lnTo>
                    <a:pt x="0" y="8"/>
                  </a:lnTo>
                  <a:lnTo>
                    <a:pt x="7" y="0"/>
                  </a:lnTo>
                  <a:close/>
                  <a:moveTo>
                    <a:pt x="450" y="355"/>
                  </a:moveTo>
                  <a:lnTo>
                    <a:pt x="470" y="401"/>
                  </a:lnTo>
                  <a:lnTo>
                    <a:pt x="421" y="389"/>
                  </a:lnTo>
                  <a:lnTo>
                    <a:pt x="450" y="35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33400"/>
            <a:ext cx="59436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90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kstvak 1026"/>
          <p:cNvSpPr txBox="1"/>
          <p:nvPr/>
        </p:nvSpPr>
        <p:spPr>
          <a:xfrm>
            <a:off x="395536" y="476672"/>
            <a:ext cx="1296144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nl-NL" dirty="0"/>
              <a:t>Keuze maken voor een opleiding</a:t>
            </a:r>
          </a:p>
        </p:txBody>
      </p:sp>
      <p:grpSp>
        <p:nvGrpSpPr>
          <p:cNvPr id="1028" name="Group 4"/>
          <p:cNvGrpSpPr>
            <a:grpSpLocks noChangeAspect="1"/>
          </p:cNvGrpSpPr>
          <p:nvPr/>
        </p:nvGrpSpPr>
        <p:grpSpPr bwMode="auto">
          <a:xfrm>
            <a:off x="1214438" y="-785813"/>
            <a:ext cx="6243637" cy="7461251"/>
            <a:chOff x="765" y="-495"/>
            <a:chExt cx="3933" cy="4700"/>
          </a:xfrm>
        </p:grpSpPr>
        <p:sp>
          <p:nvSpPr>
            <p:cNvPr id="2" name="AutoShape 3"/>
            <p:cNvSpPr>
              <a:spLocks noChangeAspect="1" noChangeArrowheads="1" noTextEdit="1"/>
            </p:cNvSpPr>
            <p:nvPr/>
          </p:nvSpPr>
          <p:spPr bwMode="auto">
            <a:xfrm>
              <a:off x="765" y="-495"/>
              <a:ext cx="3933" cy="4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2026" y="-492"/>
              <a:ext cx="1563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Keuze maken voor een opleiding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3533" y="-492"/>
              <a:ext cx="75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1103" y="-375"/>
              <a:ext cx="63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1103" y="-282"/>
              <a:ext cx="63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1103" y="-189"/>
              <a:ext cx="63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1103" y="-96"/>
              <a:ext cx="63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103" y="-3"/>
              <a:ext cx="63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1103" y="90"/>
              <a:ext cx="63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1103" y="183"/>
              <a:ext cx="63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1103" y="276"/>
              <a:ext cx="63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>
              <a:off x="1103" y="366"/>
              <a:ext cx="66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1103" y="459"/>
              <a:ext cx="66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1103" y="552"/>
              <a:ext cx="66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1103" y="648"/>
              <a:ext cx="63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3" name="Rectangle 19"/>
            <p:cNvSpPr>
              <a:spLocks noChangeArrowheads="1"/>
            </p:cNvSpPr>
            <p:nvPr/>
          </p:nvSpPr>
          <p:spPr bwMode="auto">
            <a:xfrm>
              <a:off x="2033" y="1162"/>
              <a:ext cx="1198" cy="15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44" name="Rectangle 20"/>
            <p:cNvSpPr>
              <a:spLocks noChangeArrowheads="1"/>
            </p:cNvSpPr>
            <p:nvPr/>
          </p:nvSpPr>
          <p:spPr bwMode="auto">
            <a:xfrm>
              <a:off x="2087" y="1188"/>
              <a:ext cx="92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45" name="Picture 2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87" y="1430"/>
              <a:ext cx="1090" cy="1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6" name="Rectangle 22"/>
            <p:cNvSpPr>
              <a:spLocks noChangeArrowheads="1"/>
            </p:cNvSpPr>
            <p:nvPr/>
          </p:nvSpPr>
          <p:spPr bwMode="auto">
            <a:xfrm>
              <a:off x="3177" y="2544"/>
              <a:ext cx="65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7" name="Rectangle 23"/>
            <p:cNvSpPr>
              <a:spLocks noChangeArrowheads="1"/>
            </p:cNvSpPr>
            <p:nvPr/>
          </p:nvSpPr>
          <p:spPr bwMode="auto">
            <a:xfrm>
              <a:off x="1551" y="359"/>
              <a:ext cx="705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Invloed omgeving</a:t>
              </a:r>
              <a:endPara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" name="Rectangle 24"/>
            <p:cNvSpPr>
              <a:spLocks noChangeArrowheads="1"/>
            </p:cNvSpPr>
            <p:nvPr/>
          </p:nvSpPr>
          <p:spPr bwMode="auto">
            <a:xfrm>
              <a:off x="2152" y="359"/>
              <a:ext cx="66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9" name="Rectangle 25"/>
            <p:cNvSpPr>
              <a:spLocks noChangeArrowheads="1"/>
            </p:cNvSpPr>
            <p:nvPr/>
          </p:nvSpPr>
          <p:spPr bwMode="auto">
            <a:xfrm>
              <a:off x="1551" y="441"/>
              <a:ext cx="600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50" name="Rectangle 26"/>
            <p:cNvSpPr>
              <a:spLocks noChangeArrowheads="1"/>
            </p:cNvSpPr>
            <p:nvPr/>
          </p:nvSpPr>
          <p:spPr bwMode="auto">
            <a:xfrm>
              <a:off x="1498" y="472"/>
              <a:ext cx="836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Wat is de invloed van </a:t>
              </a:r>
              <a:endPara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1" name="Rectangle 27"/>
            <p:cNvSpPr>
              <a:spLocks noChangeArrowheads="1"/>
            </p:cNvSpPr>
            <p:nvPr/>
          </p:nvSpPr>
          <p:spPr bwMode="auto">
            <a:xfrm>
              <a:off x="1644" y="584"/>
              <a:ext cx="517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mijn ouders,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2" name="Rectangle 28"/>
            <p:cNvSpPr>
              <a:spLocks noChangeArrowheads="1"/>
            </p:cNvSpPr>
            <p:nvPr/>
          </p:nvSpPr>
          <p:spPr bwMode="auto">
            <a:xfrm>
              <a:off x="1539" y="698"/>
              <a:ext cx="406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vrienden,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3" name="Rectangle 29"/>
            <p:cNvSpPr>
              <a:spLocks noChangeArrowheads="1"/>
            </p:cNvSpPr>
            <p:nvPr/>
          </p:nvSpPr>
          <p:spPr bwMode="auto">
            <a:xfrm>
              <a:off x="1870" y="698"/>
              <a:ext cx="65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4" name="Rectangle 30"/>
            <p:cNvSpPr>
              <a:spLocks noChangeArrowheads="1"/>
            </p:cNvSpPr>
            <p:nvPr/>
          </p:nvSpPr>
          <p:spPr bwMode="auto">
            <a:xfrm>
              <a:off x="1889" y="698"/>
              <a:ext cx="304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decaan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5" name="Rectangle 31"/>
            <p:cNvSpPr>
              <a:spLocks noChangeArrowheads="1"/>
            </p:cNvSpPr>
            <p:nvPr/>
          </p:nvSpPr>
          <p:spPr bwMode="auto">
            <a:xfrm>
              <a:off x="2127" y="698"/>
              <a:ext cx="85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6" name="Rectangle 32"/>
            <p:cNvSpPr>
              <a:spLocks noChangeArrowheads="1"/>
            </p:cNvSpPr>
            <p:nvPr/>
          </p:nvSpPr>
          <p:spPr bwMode="auto">
            <a:xfrm>
              <a:off x="2164" y="698"/>
              <a:ext cx="65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7" name="Rectangle 33"/>
            <p:cNvSpPr>
              <a:spLocks noChangeArrowheads="1"/>
            </p:cNvSpPr>
            <p:nvPr/>
          </p:nvSpPr>
          <p:spPr bwMode="auto">
            <a:xfrm>
              <a:off x="1611" y="812"/>
              <a:ext cx="569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Wie helpt mij?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8" name="Rectangle 34"/>
            <p:cNvSpPr>
              <a:spLocks noChangeArrowheads="1"/>
            </p:cNvSpPr>
            <p:nvPr/>
          </p:nvSpPr>
          <p:spPr bwMode="auto">
            <a:xfrm>
              <a:off x="2092" y="812"/>
              <a:ext cx="67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9" name="Rectangle 35"/>
            <p:cNvSpPr>
              <a:spLocks noChangeArrowheads="1"/>
            </p:cNvSpPr>
            <p:nvPr/>
          </p:nvSpPr>
          <p:spPr bwMode="auto">
            <a:xfrm>
              <a:off x="3486" y="303"/>
              <a:ext cx="510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Capaciteiten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0" name="Rectangle 36"/>
            <p:cNvSpPr>
              <a:spLocks noChangeArrowheads="1"/>
            </p:cNvSpPr>
            <p:nvPr/>
          </p:nvSpPr>
          <p:spPr bwMode="auto">
            <a:xfrm>
              <a:off x="3909" y="303"/>
              <a:ext cx="67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ectangle 37"/>
            <p:cNvSpPr>
              <a:spLocks noChangeArrowheads="1"/>
            </p:cNvSpPr>
            <p:nvPr/>
          </p:nvSpPr>
          <p:spPr bwMode="auto">
            <a:xfrm>
              <a:off x="3486" y="387"/>
              <a:ext cx="423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62" name="Rectangle 38"/>
            <p:cNvSpPr>
              <a:spLocks noChangeArrowheads="1"/>
            </p:cNvSpPr>
            <p:nvPr/>
          </p:nvSpPr>
          <p:spPr bwMode="auto">
            <a:xfrm>
              <a:off x="3504" y="417"/>
              <a:ext cx="466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Wat kan ik?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3" name="Rectangle 39"/>
            <p:cNvSpPr>
              <a:spLocks noChangeArrowheads="1"/>
            </p:cNvSpPr>
            <p:nvPr/>
          </p:nvSpPr>
          <p:spPr bwMode="auto">
            <a:xfrm>
              <a:off x="3892" y="417"/>
              <a:ext cx="64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4" name="Rectangle 40"/>
            <p:cNvSpPr>
              <a:spLocks noChangeArrowheads="1"/>
            </p:cNvSpPr>
            <p:nvPr/>
          </p:nvSpPr>
          <p:spPr bwMode="auto">
            <a:xfrm>
              <a:off x="3407" y="532"/>
              <a:ext cx="677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Basis? Kader? TL?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5" name="Rectangle 41"/>
            <p:cNvSpPr>
              <a:spLocks noChangeArrowheads="1"/>
            </p:cNvSpPr>
            <p:nvPr/>
          </p:nvSpPr>
          <p:spPr bwMode="auto">
            <a:xfrm>
              <a:off x="3989" y="532"/>
              <a:ext cx="65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6" name="Rectangle 42"/>
            <p:cNvSpPr>
              <a:spLocks noChangeArrowheads="1"/>
            </p:cNvSpPr>
            <p:nvPr/>
          </p:nvSpPr>
          <p:spPr bwMode="auto">
            <a:xfrm>
              <a:off x="3566" y="646"/>
              <a:ext cx="333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Gezakt?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7" name="Rectangle 43"/>
            <p:cNvSpPr>
              <a:spLocks noChangeArrowheads="1"/>
            </p:cNvSpPr>
            <p:nvPr/>
          </p:nvSpPr>
          <p:spPr bwMode="auto">
            <a:xfrm>
              <a:off x="3830" y="646"/>
              <a:ext cx="65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8" name="Rectangle 44"/>
            <p:cNvSpPr>
              <a:spLocks noChangeArrowheads="1"/>
            </p:cNvSpPr>
            <p:nvPr/>
          </p:nvSpPr>
          <p:spPr bwMode="auto">
            <a:xfrm>
              <a:off x="1026" y="3230"/>
              <a:ext cx="802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Opleiding en beroep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9" name="Rectangle 45"/>
            <p:cNvSpPr>
              <a:spLocks noChangeArrowheads="1"/>
            </p:cNvSpPr>
            <p:nvPr/>
          </p:nvSpPr>
          <p:spPr bwMode="auto">
            <a:xfrm>
              <a:off x="1714" y="3230"/>
              <a:ext cx="67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0" name="Rectangle 46"/>
            <p:cNvSpPr>
              <a:spLocks noChangeArrowheads="1"/>
            </p:cNvSpPr>
            <p:nvPr/>
          </p:nvSpPr>
          <p:spPr bwMode="auto">
            <a:xfrm>
              <a:off x="1025" y="3313"/>
              <a:ext cx="689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71" name="Rectangle 47"/>
            <p:cNvSpPr>
              <a:spLocks noChangeArrowheads="1"/>
            </p:cNvSpPr>
            <p:nvPr/>
          </p:nvSpPr>
          <p:spPr bwMode="auto">
            <a:xfrm>
              <a:off x="1109" y="3344"/>
              <a:ext cx="848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Welke opleidingen en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2" name="Rectangle 48"/>
            <p:cNvSpPr>
              <a:spLocks noChangeArrowheads="1"/>
            </p:cNvSpPr>
            <p:nvPr/>
          </p:nvSpPr>
          <p:spPr bwMode="auto">
            <a:xfrm>
              <a:off x="1082" y="3458"/>
              <a:ext cx="908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beroepen zijn er? Waar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3" name="Rectangle 49"/>
            <p:cNvSpPr>
              <a:spLocks noChangeArrowheads="1"/>
            </p:cNvSpPr>
            <p:nvPr/>
          </p:nvSpPr>
          <p:spPr bwMode="auto">
            <a:xfrm>
              <a:off x="1160" y="3570"/>
              <a:ext cx="718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vind ik informatie?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4" name="Rectangle 50"/>
            <p:cNvSpPr>
              <a:spLocks noChangeArrowheads="1"/>
            </p:cNvSpPr>
            <p:nvPr/>
          </p:nvSpPr>
          <p:spPr bwMode="auto">
            <a:xfrm>
              <a:off x="1778" y="3570"/>
              <a:ext cx="65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5" name="Rectangle 51"/>
            <p:cNvSpPr>
              <a:spLocks noChangeArrowheads="1"/>
            </p:cNvSpPr>
            <p:nvPr/>
          </p:nvSpPr>
          <p:spPr bwMode="auto">
            <a:xfrm>
              <a:off x="1249" y="3683"/>
              <a:ext cx="525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Open dagen?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6" name="Rectangle 52"/>
            <p:cNvSpPr>
              <a:spLocks noChangeArrowheads="1"/>
            </p:cNvSpPr>
            <p:nvPr/>
          </p:nvSpPr>
          <p:spPr bwMode="auto">
            <a:xfrm>
              <a:off x="1689" y="3683"/>
              <a:ext cx="64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7" name="Rectangle 53"/>
            <p:cNvSpPr>
              <a:spLocks noChangeArrowheads="1"/>
            </p:cNvSpPr>
            <p:nvPr/>
          </p:nvSpPr>
          <p:spPr bwMode="auto">
            <a:xfrm>
              <a:off x="1026" y="3797"/>
              <a:ext cx="65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8" name="Rectangle 54"/>
            <p:cNvSpPr>
              <a:spLocks noChangeArrowheads="1"/>
            </p:cNvSpPr>
            <p:nvPr/>
          </p:nvSpPr>
          <p:spPr bwMode="auto">
            <a:xfrm>
              <a:off x="3971" y="2911"/>
              <a:ext cx="621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Persoonlijkheid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9" name="Rectangle 55"/>
            <p:cNvSpPr>
              <a:spLocks noChangeArrowheads="1"/>
            </p:cNvSpPr>
            <p:nvPr/>
          </p:nvSpPr>
          <p:spPr bwMode="auto">
            <a:xfrm>
              <a:off x="4495" y="2911"/>
              <a:ext cx="66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0" name="Rectangle 56"/>
            <p:cNvSpPr>
              <a:spLocks noChangeArrowheads="1"/>
            </p:cNvSpPr>
            <p:nvPr/>
          </p:nvSpPr>
          <p:spPr bwMode="auto">
            <a:xfrm>
              <a:off x="3970" y="2993"/>
              <a:ext cx="524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81" name="Rectangle 57"/>
            <p:cNvSpPr>
              <a:spLocks noChangeArrowheads="1"/>
            </p:cNvSpPr>
            <p:nvPr/>
          </p:nvSpPr>
          <p:spPr bwMode="auto">
            <a:xfrm>
              <a:off x="4039" y="3024"/>
              <a:ext cx="466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Wie ben ik?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2" name="Rectangle 58"/>
            <p:cNvSpPr>
              <a:spLocks noChangeArrowheads="1"/>
            </p:cNvSpPr>
            <p:nvPr/>
          </p:nvSpPr>
          <p:spPr bwMode="auto">
            <a:xfrm>
              <a:off x="4427" y="3024"/>
              <a:ext cx="64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3" name="Rectangle 59"/>
            <p:cNvSpPr>
              <a:spLocks noChangeArrowheads="1"/>
            </p:cNvSpPr>
            <p:nvPr/>
          </p:nvSpPr>
          <p:spPr bwMode="auto">
            <a:xfrm>
              <a:off x="4025" y="3136"/>
              <a:ext cx="496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Vaak alleen?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4" name="Rectangle 60"/>
            <p:cNvSpPr>
              <a:spLocks noChangeArrowheads="1"/>
            </p:cNvSpPr>
            <p:nvPr/>
          </p:nvSpPr>
          <p:spPr bwMode="auto">
            <a:xfrm>
              <a:off x="4442" y="3136"/>
              <a:ext cx="64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5" name="Rectangle 61"/>
            <p:cNvSpPr>
              <a:spLocks noChangeArrowheads="1"/>
            </p:cNvSpPr>
            <p:nvPr/>
          </p:nvSpPr>
          <p:spPr bwMode="auto">
            <a:xfrm>
              <a:off x="3986" y="3250"/>
              <a:ext cx="583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Samenwerker?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6" name="Rectangle 62"/>
            <p:cNvSpPr>
              <a:spLocks noChangeArrowheads="1"/>
            </p:cNvSpPr>
            <p:nvPr/>
          </p:nvSpPr>
          <p:spPr bwMode="auto">
            <a:xfrm>
              <a:off x="4481" y="3250"/>
              <a:ext cx="64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7" name="Rectangle 63"/>
            <p:cNvSpPr>
              <a:spLocks noChangeArrowheads="1"/>
            </p:cNvSpPr>
            <p:nvPr/>
          </p:nvSpPr>
          <p:spPr bwMode="auto">
            <a:xfrm>
              <a:off x="4056" y="3364"/>
              <a:ext cx="430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Stil? Druk?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8" name="Rectangle 64"/>
            <p:cNvSpPr>
              <a:spLocks noChangeArrowheads="1"/>
            </p:cNvSpPr>
            <p:nvPr/>
          </p:nvSpPr>
          <p:spPr bwMode="auto">
            <a:xfrm>
              <a:off x="4410" y="3364"/>
              <a:ext cx="64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9" name="Rectangle 65"/>
            <p:cNvSpPr>
              <a:spLocks noChangeArrowheads="1"/>
            </p:cNvSpPr>
            <p:nvPr/>
          </p:nvSpPr>
          <p:spPr bwMode="auto">
            <a:xfrm>
              <a:off x="991" y="1710"/>
              <a:ext cx="552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Arbeidsmarkt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0" name="Rectangle 66"/>
            <p:cNvSpPr>
              <a:spLocks noChangeArrowheads="1"/>
            </p:cNvSpPr>
            <p:nvPr/>
          </p:nvSpPr>
          <p:spPr bwMode="auto">
            <a:xfrm>
              <a:off x="1454" y="1710"/>
              <a:ext cx="66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1" name="Rectangle 67"/>
            <p:cNvSpPr>
              <a:spLocks noChangeArrowheads="1"/>
            </p:cNvSpPr>
            <p:nvPr/>
          </p:nvSpPr>
          <p:spPr bwMode="auto">
            <a:xfrm>
              <a:off x="991" y="1794"/>
              <a:ext cx="462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92" name="Rectangle 68"/>
            <p:cNvSpPr>
              <a:spLocks noChangeArrowheads="1"/>
            </p:cNvSpPr>
            <p:nvPr/>
          </p:nvSpPr>
          <p:spPr bwMode="auto">
            <a:xfrm>
              <a:off x="1033" y="1824"/>
              <a:ext cx="462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perspectief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3" name="Rectangle 69"/>
            <p:cNvSpPr>
              <a:spLocks noChangeArrowheads="1"/>
            </p:cNvSpPr>
            <p:nvPr/>
          </p:nvSpPr>
          <p:spPr bwMode="auto">
            <a:xfrm>
              <a:off x="1413" y="1824"/>
              <a:ext cx="66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4" name="Rectangle 70"/>
            <p:cNvSpPr>
              <a:spLocks noChangeArrowheads="1"/>
            </p:cNvSpPr>
            <p:nvPr/>
          </p:nvSpPr>
          <p:spPr bwMode="auto">
            <a:xfrm>
              <a:off x="1032" y="1907"/>
              <a:ext cx="380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95" name="Rectangle 71"/>
            <p:cNvSpPr>
              <a:spLocks noChangeArrowheads="1"/>
            </p:cNvSpPr>
            <p:nvPr/>
          </p:nvSpPr>
          <p:spPr bwMode="auto">
            <a:xfrm>
              <a:off x="982" y="1938"/>
              <a:ext cx="570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Pretopleiding?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6" name="Rectangle 72"/>
            <p:cNvSpPr>
              <a:spLocks noChangeArrowheads="1"/>
            </p:cNvSpPr>
            <p:nvPr/>
          </p:nvSpPr>
          <p:spPr bwMode="auto">
            <a:xfrm>
              <a:off x="1463" y="1938"/>
              <a:ext cx="65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7" name="Rectangle 73"/>
            <p:cNvSpPr>
              <a:spLocks noChangeArrowheads="1"/>
            </p:cNvSpPr>
            <p:nvPr/>
          </p:nvSpPr>
          <p:spPr bwMode="auto">
            <a:xfrm>
              <a:off x="941" y="2052"/>
              <a:ext cx="658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Kansen op werk?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8" name="Rectangle 74"/>
            <p:cNvSpPr>
              <a:spLocks noChangeArrowheads="1"/>
            </p:cNvSpPr>
            <p:nvPr/>
          </p:nvSpPr>
          <p:spPr bwMode="auto">
            <a:xfrm>
              <a:off x="1504" y="2052"/>
              <a:ext cx="65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9" name="Rectangle 75"/>
            <p:cNvSpPr>
              <a:spLocks noChangeArrowheads="1"/>
            </p:cNvSpPr>
            <p:nvPr/>
          </p:nvSpPr>
          <p:spPr bwMode="auto">
            <a:xfrm>
              <a:off x="1043" y="2164"/>
              <a:ext cx="456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Werk in de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0" name="Rectangle 76"/>
            <p:cNvSpPr>
              <a:spLocks noChangeArrowheads="1"/>
            </p:cNvSpPr>
            <p:nvPr/>
          </p:nvSpPr>
          <p:spPr bwMode="auto">
            <a:xfrm>
              <a:off x="1062" y="2277"/>
              <a:ext cx="396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techniek?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1" name="Rectangle 77"/>
            <p:cNvSpPr>
              <a:spLocks noChangeArrowheads="1"/>
            </p:cNvSpPr>
            <p:nvPr/>
          </p:nvSpPr>
          <p:spPr bwMode="auto">
            <a:xfrm>
              <a:off x="1383" y="2277"/>
              <a:ext cx="65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2" name="Rectangle 78"/>
            <p:cNvSpPr>
              <a:spLocks noChangeArrowheads="1"/>
            </p:cNvSpPr>
            <p:nvPr/>
          </p:nvSpPr>
          <p:spPr bwMode="auto">
            <a:xfrm>
              <a:off x="1223" y="2391"/>
              <a:ext cx="65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3" name="Rectangle 79"/>
            <p:cNvSpPr>
              <a:spLocks noChangeArrowheads="1"/>
            </p:cNvSpPr>
            <p:nvPr/>
          </p:nvSpPr>
          <p:spPr bwMode="auto">
            <a:xfrm>
              <a:off x="2618" y="3362"/>
              <a:ext cx="540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Keuze maken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4" name="Rectangle 80"/>
            <p:cNvSpPr>
              <a:spLocks noChangeArrowheads="1"/>
            </p:cNvSpPr>
            <p:nvPr/>
          </p:nvSpPr>
          <p:spPr bwMode="auto">
            <a:xfrm>
              <a:off x="3068" y="3362"/>
              <a:ext cx="67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5" name="Rectangle 81"/>
            <p:cNvSpPr>
              <a:spLocks noChangeArrowheads="1"/>
            </p:cNvSpPr>
            <p:nvPr/>
          </p:nvSpPr>
          <p:spPr bwMode="auto">
            <a:xfrm>
              <a:off x="2617" y="3446"/>
              <a:ext cx="451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06" name="Rectangle 82"/>
            <p:cNvSpPr>
              <a:spLocks noChangeArrowheads="1"/>
            </p:cNvSpPr>
            <p:nvPr/>
          </p:nvSpPr>
          <p:spPr bwMode="auto">
            <a:xfrm>
              <a:off x="2618" y="3475"/>
              <a:ext cx="911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Hoe maak ik een keuze?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7" name="Rectangle 83"/>
            <p:cNvSpPr>
              <a:spLocks noChangeArrowheads="1"/>
            </p:cNvSpPr>
            <p:nvPr/>
          </p:nvSpPr>
          <p:spPr bwMode="auto">
            <a:xfrm>
              <a:off x="3415" y="3475"/>
              <a:ext cx="65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8" name="Rectangle 84"/>
            <p:cNvSpPr>
              <a:spLocks noChangeArrowheads="1"/>
            </p:cNvSpPr>
            <p:nvPr/>
          </p:nvSpPr>
          <p:spPr bwMode="auto">
            <a:xfrm>
              <a:off x="2618" y="3589"/>
              <a:ext cx="953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Alleen? Met m’n ouders?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9" name="Rectangle 85"/>
            <p:cNvSpPr>
              <a:spLocks noChangeArrowheads="1"/>
            </p:cNvSpPr>
            <p:nvPr/>
          </p:nvSpPr>
          <p:spPr bwMode="auto">
            <a:xfrm>
              <a:off x="3451" y="3589"/>
              <a:ext cx="64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0" name="Rectangle 86"/>
            <p:cNvSpPr>
              <a:spLocks noChangeArrowheads="1"/>
            </p:cNvSpPr>
            <p:nvPr/>
          </p:nvSpPr>
          <p:spPr bwMode="auto">
            <a:xfrm>
              <a:off x="2618" y="3704"/>
              <a:ext cx="925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Op het laatste moment?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1" name="Rectangle 87"/>
            <p:cNvSpPr>
              <a:spLocks noChangeArrowheads="1"/>
            </p:cNvSpPr>
            <p:nvPr/>
          </p:nvSpPr>
          <p:spPr bwMode="auto">
            <a:xfrm>
              <a:off x="3424" y="3704"/>
              <a:ext cx="65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2" name="Rectangle 88"/>
            <p:cNvSpPr>
              <a:spLocks noChangeArrowheads="1"/>
            </p:cNvSpPr>
            <p:nvPr/>
          </p:nvSpPr>
          <p:spPr bwMode="auto">
            <a:xfrm>
              <a:off x="3926" y="1717"/>
              <a:ext cx="422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Interesses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3" name="Rectangle 89"/>
            <p:cNvSpPr>
              <a:spLocks noChangeArrowheads="1"/>
            </p:cNvSpPr>
            <p:nvPr/>
          </p:nvSpPr>
          <p:spPr bwMode="auto">
            <a:xfrm>
              <a:off x="4269" y="1717"/>
              <a:ext cx="66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4" name="Rectangle 90"/>
            <p:cNvSpPr>
              <a:spLocks noChangeArrowheads="1"/>
            </p:cNvSpPr>
            <p:nvPr/>
          </p:nvSpPr>
          <p:spPr bwMode="auto">
            <a:xfrm>
              <a:off x="3926" y="1801"/>
              <a:ext cx="342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15" name="Rectangle 91"/>
            <p:cNvSpPr>
              <a:spLocks noChangeArrowheads="1"/>
            </p:cNvSpPr>
            <p:nvPr/>
          </p:nvSpPr>
          <p:spPr bwMode="auto">
            <a:xfrm>
              <a:off x="3821" y="1830"/>
              <a:ext cx="645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Wat wil ik doen?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6" name="Rectangle 92"/>
            <p:cNvSpPr>
              <a:spLocks noChangeArrowheads="1"/>
            </p:cNvSpPr>
            <p:nvPr/>
          </p:nvSpPr>
          <p:spPr bwMode="auto">
            <a:xfrm>
              <a:off x="4372" y="1830"/>
              <a:ext cx="65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7" name="Rectangle 93"/>
            <p:cNvSpPr>
              <a:spLocks noChangeArrowheads="1"/>
            </p:cNvSpPr>
            <p:nvPr/>
          </p:nvSpPr>
          <p:spPr bwMode="auto">
            <a:xfrm>
              <a:off x="3813" y="1947"/>
              <a:ext cx="661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Wat vind ik leuk?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8" name="Rectangle 94"/>
            <p:cNvSpPr>
              <a:spLocks noChangeArrowheads="1"/>
            </p:cNvSpPr>
            <p:nvPr/>
          </p:nvSpPr>
          <p:spPr bwMode="auto">
            <a:xfrm>
              <a:off x="4380" y="1947"/>
              <a:ext cx="65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9" name="Freeform 95"/>
            <p:cNvSpPr>
              <a:spLocks noEditPoints="1"/>
            </p:cNvSpPr>
            <p:nvPr/>
          </p:nvSpPr>
          <p:spPr bwMode="auto">
            <a:xfrm>
              <a:off x="1363" y="82"/>
              <a:ext cx="943" cy="1136"/>
            </a:xfrm>
            <a:custGeom>
              <a:avLst/>
              <a:gdLst/>
              <a:ahLst/>
              <a:cxnLst>
                <a:cxn ang="0">
                  <a:pos x="101" y="8737"/>
                </a:cxn>
                <a:cxn ang="0">
                  <a:pos x="668" y="6300"/>
                </a:cxn>
                <a:cxn ang="0">
                  <a:pos x="1686" y="4147"/>
                </a:cxn>
                <a:cxn ang="0">
                  <a:pos x="3088" y="2361"/>
                </a:cxn>
                <a:cxn ang="0">
                  <a:pos x="4809" y="1022"/>
                </a:cxn>
                <a:cxn ang="0">
                  <a:pos x="6578" y="266"/>
                </a:cxn>
                <a:cxn ang="0">
                  <a:pos x="7630" y="53"/>
                </a:cxn>
                <a:cxn ang="0">
                  <a:pos x="8722" y="3"/>
                </a:cxn>
                <a:cxn ang="0">
                  <a:pos x="9799" y="120"/>
                </a:cxn>
                <a:cxn ang="0">
                  <a:pos x="11034" y="465"/>
                </a:cxn>
                <a:cxn ang="0">
                  <a:pos x="12917" y="1495"/>
                </a:cxn>
                <a:cxn ang="0">
                  <a:pos x="14518" y="3022"/>
                </a:cxn>
                <a:cxn ang="0">
                  <a:pos x="15775" y="4964"/>
                </a:cxn>
                <a:cxn ang="0">
                  <a:pos x="16621" y="7239"/>
                </a:cxn>
                <a:cxn ang="0">
                  <a:pos x="16990" y="9766"/>
                </a:cxn>
                <a:cxn ang="0">
                  <a:pos x="16831" y="12371"/>
                </a:cxn>
                <a:cxn ang="0">
                  <a:pos x="16169" y="14757"/>
                </a:cxn>
                <a:cxn ang="0">
                  <a:pos x="15069" y="16843"/>
                </a:cxn>
                <a:cxn ang="0">
                  <a:pos x="13598" y="18546"/>
                </a:cxn>
                <a:cxn ang="0">
                  <a:pos x="11820" y="19786"/>
                </a:cxn>
                <a:cxn ang="0">
                  <a:pos x="10222" y="20390"/>
                </a:cxn>
                <a:cxn ang="0">
                  <a:pos x="9160" y="20570"/>
                </a:cxn>
                <a:cxn ang="0">
                  <a:pos x="8067" y="20587"/>
                </a:cxn>
                <a:cxn ang="0">
                  <a:pos x="6997" y="20440"/>
                </a:cxn>
                <a:cxn ang="0">
                  <a:pos x="5578" y="19974"/>
                </a:cxn>
                <a:cxn ang="0">
                  <a:pos x="3745" y="18837"/>
                </a:cxn>
                <a:cxn ang="0">
                  <a:pos x="2207" y="17220"/>
                </a:cxn>
                <a:cxn ang="0">
                  <a:pos x="1026" y="15204"/>
                </a:cxn>
                <a:cxn ang="0">
                  <a:pos x="269" y="12871"/>
                </a:cxn>
                <a:cxn ang="0">
                  <a:pos x="0" y="10301"/>
                </a:cxn>
                <a:cxn ang="0">
                  <a:pos x="200" y="10296"/>
                </a:cxn>
                <a:cxn ang="0">
                  <a:pos x="464" y="12826"/>
                </a:cxn>
                <a:cxn ang="0">
                  <a:pos x="1207" y="15119"/>
                </a:cxn>
                <a:cxn ang="0">
                  <a:pos x="2364" y="17097"/>
                </a:cxn>
                <a:cxn ang="0">
                  <a:pos x="3868" y="18680"/>
                </a:cxn>
                <a:cxn ang="0">
                  <a:pos x="5653" y="19789"/>
                </a:cxn>
                <a:cxn ang="0">
                  <a:pos x="7036" y="20243"/>
                </a:cxn>
                <a:cxn ang="0">
                  <a:pos x="8076" y="20388"/>
                </a:cxn>
                <a:cxn ang="0">
                  <a:pos x="9139" y="20371"/>
                </a:cxn>
                <a:cxn ang="0">
                  <a:pos x="10171" y="20197"/>
                </a:cxn>
                <a:cxn ang="0">
                  <a:pos x="11724" y="19611"/>
                </a:cxn>
                <a:cxn ang="0">
                  <a:pos x="13460" y="18401"/>
                </a:cxn>
                <a:cxn ang="0">
                  <a:pos x="14901" y="16734"/>
                </a:cxn>
                <a:cxn ang="0">
                  <a:pos x="15982" y="14688"/>
                </a:cxn>
                <a:cxn ang="0">
                  <a:pos x="16634" y="12342"/>
                </a:cxn>
                <a:cxn ang="0">
                  <a:pos x="16791" y="9779"/>
                </a:cxn>
                <a:cxn ang="0">
                  <a:pos x="16428" y="7292"/>
                </a:cxn>
                <a:cxn ang="0">
                  <a:pos x="15598" y="5057"/>
                </a:cxn>
                <a:cxn ang="0">
                  <a:pos x="14367" y="3153"/>
                </a:cxn>
                <a:cxn ang="0">
                  <a:pos x="12802" y="1659"/>
                </a:cxn>
                <a:cxn ang="0">
                  <a:pos x="10969" y="654"/>
                </a:cxn>
                <a:cxn ang="0">
                  <a:pos x="9765" y="317"/>
                </a:cxn>
                <a:cxn ang="0">
                  <a:pos x="8719" y="203"/>
                </a:cxn>
                <a:cxn ang="0">
                  <a:pos x="7659" y="251"/>
                </a:cxn>
                <a:cxn ang="0">
                  <a:pos x="6635" y="457"/>
                </a:cxn>
                <a:cxn ang="0">
                  <a:pos x="4914" y="1191"/>
                </a:cxn>
                <a:cxn ang="0">
                  <a:pos x="3233" y="2498"/>
                </a:cxn>
                <a:cxn ang="0">
                  <a:pos x="1859" y="4248"/>
                </a:cxn>
                <a:cxn ang="0">
                  <a:pos x="859" y="6361"/>
                </a:cxn>
                <a:cxn ang="0">
                  <a:pos x="300" y="8758"/>
                </a:cxn>
                <a:cxn ang="0">
                  <a:pos x="48" y="10384"/>
                </a:cxn>
              </a:cxnLst>
              <a:rect l="0" t="0" r="r" b="b"/>
              <a:pathLst>
                <a:path w="17001" h="20600">
                  <a:moveTo>
                    <a:pt x="159" y="10217"/>
                  </a:moveTo>
                  <a:lnTo>
                    <a:pt x="3" y="10298"/>
                  </a:lnTo>
                  <a:lnTo>
                    <a:pt x="14" y="9773"/>
                  </a:lnTo>
                  <a:lnTo>
                    <a:pt x="47" y="9251"/>
                  </a:lnTo>
                  <a:lnTo>
                    <a:pt x="101" y="8737"/>
                  </a:lnTo>
                  <a:lnTo>
                    <a:pt x="176" y="8230"/>
                  </a:lnTo>
                  <a:lnTo>
                    <a:pt x="269" y="7733"/>
                  </a:lnTo>
                  <a:lnTo>
                    <a:pt x="384" y="7245"/>
                  </a:lnTo>
                  <a:lnTo>
                    <a:pt x="517" y="6767"/>
                  </a:lnTo>
                  <a:lnTo>
                    <a:pt x="668" y="6300"/>
                  </a:lnTo>
                  <a:lnTo>
                    <a:pt x="838" y="5844"/>
                  </a:lnTo>
                  <a:lnTo>
                    <a:pt x="1025" y="5400"/>
                  </a:lnTo>
                  <a:lnTo>
                    <a:pt x="1229" y="4969"/>
                  </a:lnTo>
                  <a:lnTo>
                    <a:pt x="1450" y="4551"/>
                  </a:lnTo>
                  <a:lnTo>
                    <a:pt x="1686" y="4147"/>
                  </a:lnTo>
                  <a:lnTo>
                    <a:pt x="1937" y="3758"/>
                  </a:lnTo>
                  <a:lnTo>
                    <a:pt x="2204" y="3384"/>
                  </a:lnTo>
                  <a:lnTo>
                    <a:pt x="2485" y="3027"/>
                  </a:lnTo>
                  <a:lnTo>
                    <a:pt x="2780" y="2685"/>
                  </a:lnTo>
                  <a:lnTo>
                    <a:pt x="3088" y="2361"/>
                  </a:lnTo>
                  <a:lnTo>
                    <a:pt x="3408" y="2054"/>
                  </a:lnTo>
                  <a:lnTo>
                    <a:pt x="3741" y="1767"/>
                  </a:lnTo>
                  <a:lnTo>
                    <a:pt x="4086" y="1499"/>
                  </a:lnTo>
                  <a:lnTo>
                    <a:pt x="4442" y="1249"/>
                  </a:lnTo>
                  <a:lnTo>
                    <a:pt x="4809" y="1022"/>
                  </a:lnTo>
                  <a:lnTo>
                    <a:pt x="5185" y="814"/>
                  </a:lnTo>
                  <a:lnTo>
                    <a:pt x="5572" y="629"/>
                  </a:lnTo>
                  <a:lnTo>
                    <a:pt x="5967" y="466"/>
                  </a:lnTo>
                  <a:lnTo>
                    <a:pt x="6372" y="327"/>
                  </a:lnTo>
                  <a:lnTo>
                    <a:pt x="6578" y="266"/>
                  </a:lnTo>
                  <a:lnTo>
                    <a:pt x="6785" y="211"/>
                  </a:lnTo>
                  <a:lnTo>
                    <a:pt x="6994" y="162"/>
                  </a:lnTo>
                  <a:lnTo>
                    <a:pt x="7205" y="119"/>
                  </a:lnTo>
                  <a:lnTo>
                    <a:pt x="7417" y="84"/>
                  </a:lnTo>
                  <a:lnTo>
                    <a:pt x="7630" y="53"/>
                  </a:lnTo>
                  <a:lnTo>
                    <a:pt x="7846" y="30"/>
                  </a:lnTo>
                  <a:lnTo>
                    <a:pt x="8063" y="14"/>
                  </a:lnTo>
                  <a:lnTo>
                    <a:pt x="8282" y="4"/>
                  </a:lnTo>
                  <a:lnTo>
                    <a:pt x="8502" y="0"/>
                  </a:lnTo>
                  <a:lnTo>
                    <a:pt x="8722" y="3"/>
                  </a:lnTo>
                  <a:lnTo>
                    <a:pt x="8940" y="14"/>
                  </a:lnTo>
                  <a:lnTo>
                    <a:pt x="9157" y="31"/>
                  </a:lnTo>
                  <a:lnTo>
                    <a:pt x="9373" y="54"/>
                  </a:lnTo>
                  <a:lnTo>
                    <a:pt x="9587" y="83"/>
                  </a:lnTo>
                  <a:lnTo>
                    <a:pt x="9799" y="120"/>
                  </a:lnTo>
                  <a:lnTo>
                    <a:pt x="10010" y="161"/>
                  </a:lnTo>
                  <a:lnTo>
                    <a:pt x="10219" y="210"/>
                  </a:lnTo>
                  <a:lnTo>
                    <a:pt x="10426" y="265"/>
                  </a:lnTo>
                  <a:lnTo>
                    <a:pt x="10631" y="326"/>
                  </a:lnTo>
                  <a:lnTo>
                    <a:pt x="11034" y="465"/>
                  </a:lnTo>
                  <a:lnTo>
                    <a:pt x="11429" y="627"/>
                  </a:lnTo>
                  <a:lnTo>
                    <a:pt x="11817" y="812"/>
                  </a:lnTo>
                  <a:lnTo>
                    <a:pt x="12194" y="1019"/>
                  </a:lnTo>
                  <a:lnTo>
                    <a:pt x="12560" y="1247"/>
                  </a:lnTo>
                  <a:lnTo>
                    <a:pt x="12917" y="1495"/>
                  </a:lnTo>
                  <a:lnTo>
                    <a:pt x="13261" y="1764"/>
                  </a:lnTo>
                  <a:lnTo>
                    <a:pt x="13595" y="2051"/>
                  </a:lnTo>
                  <a:lnTo>
                    <a:pt x="13916" y="2357"/>
                  </a:lnTo>
                  <a:lnTo>
                    <a:pt x="14224" y="2682"/>
                  </a:lnTo>
                  <a:lnTo>
                    <a:pt x="14518" y="3022"/>
                  </a:lnTo>
                  <a:lnTo>
                    <a:pt x="14799" y="3380"/>
                  </a:lnTo>
                  <a:lnTo>
                    <a:pt x="15066" y="3753"/>
                  </a:lnTo>
                  <a:lnTo>
                    <a:pt x="15318" y="4143"/>
                  </a:lnTo>
                  <a:lnTo>
                    <a:pt x="15555" y="4547"/>
                  </a:lnTo>
                  <a:lnTo>
                    <a:pt x="15775" y="4964"/>
                  </a:lnTo>
                  <a:lnTo>
                    <a:pt x="15979" y="5395"/>
                  </a:lnTo>
                  <a:lnTo>
                    <a:pt x="16167" y="5839"/>
                  </a:lnTo>
                  <a:lnTo>
                    <a:pt x="16336" y="6295"/>
                  </a:lnTo>
                  <a:lnTo>
                    <a:pt x="16488" y="6762"/>
                  </a:lnTo>
                  <a:lnTo>
                    <a:pt x="16621" y="7239"/>
                  </a:lnTo>
                  <a:lnTo>
                    <a:pt x="16735" y="7727"/>
                  </a:lnTo>
                  <a:lnTo>
                    <a:pt x="16830" y="8224"/>
                  </a:lnTo>
                  <a:lnTo>
                    <a:pt x="16903" y="8731"/>
                  </a:lnTo>
                  <a:lnTo>
                    <a:pt x="16958" y="9245"/>
                  </a:lnTo>
                  <a:lnTo>
                    <a:pt x="16990" y="9766"/>
                  </a:lnTo>
                  <a:lnTo>
                    <a:pt x="17001" y="10295"/>
                  </a:lnTo>
                  <a:lnTo>
                    <a:pt x="16992" y="10827"/>
                  </a:lnTo>
                  <a:lnTo>
                    <a:pt x="16960" y="11350"/>
                  </a:lnTo>
                  <a:lnTo>
                    <a:pt x="16906" y="11864"/>
                  </a:lnTo>
                  <a:lnTo>
                    <a:pt x="16831" y="12371"/>
                  </a:lnTo>
                  <a:lnTo>
                    <a:pt x="16738" y="12868"/>
                  </a:lnTo>
                  <a:lnTo>
                    <a:pt x="16623" y="13356"/>
                  </a:lnTo>
                  <a:lnTo>
                    <a:pt x="16490" y="13834"/>
                  </a:lnTo>
                  <a:lnTo>
                    <a:pt x="16339" y="14301"/>
                  </a:lnTo>
                  <a:lnTo>
                    <a:pt x="16169" y="14757"/>
                  </a:lnTo>
                  <a:lnTo>
                    <a:pt x="15982" y="15201"/>
                  </a:lnTo>
                  <a:lnTo>
                    <a:pt x="15778" y="15632"/>
                  </a:lnTo>
                  <a:lnTo>
                    <a:pt x="15557" y="16050"/>
                  </a:lnTo>
                  <a:lnTo>
                    <a:pt x="15321" y="16454"/>
                  </a:lnTo>
                  <a:lnTo>
                    <a:pt x="15069" y="16843"/>
                  </a:lnTo>
                  <a:lnTo>
                    <a:pt x="14803" y="17217"/>
                  </a:lnTo>
                  <a:lnTo>
                    <a:pt x="14522" y="17574"/>
                  </a:lnTo>
                  <a:lnTo>
                    <a:pt x="14227" y="17916"/>
                  </a:lnTo>
                  <a:lnTo>
                    <a:pt x="13919" y="18240"/>
                  </a:lnTo>
                  <a:lnTo>
                    <a:pt x="13598" y="18546"/>
                  </a:lnTo>
                  <a:lnTo>
                    <a:pt x="13265" y="18834"/>
                  </a:lnTo>
                  <a:lnTo>
                    <a:pt x="12921" y="19102"/>
                  </a:lnTo>
                  <a:lnTo>
                    <a:pt x="12565" y="19351"/>
                  </a:lnTo>
                  <a:lnTo>
                    <a:pt x="12198" y="19579"/>
                  </a:lnTo>
                  <a:lnTo>
                    <a:pt x="11820" y="19786"/>
                  </a:lnTo>
                  <a:lnTo>
                    <a:pt x="11435" y="19972"/>
                  </a:lnTo>
                  <a:lnTo>
                    <a:pt x="11039" y="20134"/>
                  </a:lnTo>
                  <a:lnTo>
                    <a:pt x="10635" y="20274"/>
                  </a:lnTo>
                  <a:lnTo>
                    <a:pt x="10429" y="20335"/>
                  </a:lnTo>
                  <a:lnTo>
                    <a:pt x="10222" y="20390"/>
                  </a:lnTo>
                  <a:lnTo>
                    <a:pt x="10013" y="20438"/>
                  </a:lnTo>
                  <a:lnTo>
                    <a:pt x="9802" y="20480"/>
                  </a:lnTo>
                  <a:lnTo>
                    <a:pt x="9590" y="20517"/>
                  </a:lnTo>
                  <a:lnTo>
                    <a:pt x="9376" y="20547"/>
                  </a:lnTo>
                  <a:lnTo>
                    <a:pt x="9160" y="20570"/>
                  </a:lnTo>
                  <a:lnTo>
                    <a:pt x="8943" y="20586"/>
                  </a:lnTo>
                  <a:lnTo>
                    <a:pt x="8724" y="20596"/>
                  </a:lnTo>
                  <a:lnTo>
                    <a:pt x="8505" y="20600"/>
                  </a:lnTo>
                  <a:lnTo>
                    <a:pt x="8285" y="20597"/>
                  </a:lnTo>
                  <a:lnTo>
                    <a:pt x="8067" y="20587"/>
                  </a:lnTo>
                  <a:lnTo>
                    <a:pt x="7850" y="20570"/>
                  </a:lnTo>
                  <a:lnTo>
                    <a:pt x="7634" y="20547"/>
                  </a:lnTo>
                  <a:lnTo>
                    <a:pt x="7420" y="20518"/>
                  </a:lnTo>
                  <a:lnTo>
                    <a:pt x="7207" y="20481"/>
                  </a:lnTo>
                  <a:lnTo>
                    <a:pt x="6997" y="20440"/>
                  </a:lnTo>
                  <a:lnTo>
                    <a:pt x="6788" y="20391"/>
                  </a:lnTo>
                  <a:lnTo>
                    <a:pt x="6581" y="20336"/>
                  </a:lnTo>
                  <a:lnTo>
                    <a:pt x="6376" y="20275"/>
                  </a:lnTo>
                  <a:lnTo>
                    <a:pt x="5973" y="20136"/>
                  </a:lnTo>
                  <a:lnTo>
                    <a:pt x="5578" y="19974"/>
                  </a:lnTo>
                  <a:lnTo>
                    <a:pt x="5190" y="19789"/>
                  </a:lnTo>
                  <a:lnTo>
                    <a:pt x="4813" y="19582"/>
                  </a:lnTo>
                  <a:lnTo>
                    <a:pt x="4447" y="19354"/>
                  </a:lnTo>
                  <a:lnTo>
                    <a:pt x="4090" y="19105"/>
                  </a:lnTo>
                  <a:lnTo>
                    <a:pt x="3745" y="18837"/>
                  </a:lnTo>
                  <a:lnTo>
                    <a:pt x="3412" y="18549"/>
                  </a:lnTo>
                  <a:lnTo>
                    <a:pt x="3091" y="18244"/>
                  </a:lnTo>
                  <a:lnTo>
                    <a:pt x="2783" y="17919"/>
                  </a:lnTo>
                  <a:lnTo>
                    <a:pt x="2488" y="17578"/>
                  </a:lnTo>
                  <a:lnTo>
                    <a:pt x="2207" y="17220"/>
                  </a:lnTo>
                  <a:lnTo>
                    <a:pt x="1940" y="16847"/>
                  </a:lnTo>
                  <a:lnTo>
                    <a:pt x="1688" y="16457"/>
                  </a:lnTo>
                  <a:lnTo>
                    <a:pt x="1451" y="16053"/>
                  </a:lnTo>
                  <a:lnTo>
                    <a:pt x="1230" y="15635"/>
                  </a:lnTo>
                  <a:lnTo>
                    <a:pt x="1026" y="15204"/>
                  </a:lnTo>
                  <a:lnTo>
                    <a:pt x="838" y="14760"/>
                  </a:lnTo>
                  <a:lnTo>
                    <a:pt x="669" y="14304"/>
                  </a:lnTo>
                  <a:lnTo>
                    <a:pt x="516" y="13837"/>
                  </a:lnTo>
                  <a:lnTo>
                    <a:pt x="383" y="13359"/>
                  </a:lnTo>
                  <a:lnTo>
                    <a:pt x="269" y="12871"/>
                  </a:lnTo>
                  <a:lnTo>
                    <a:pt x="174" y="12373"/>
                  </a:lnTo>
                  <a:lnTo>
                    <a:pt x="100" y="11867"/>
                  </a:lnTo>
                  <a:lnTo>
                    <a:pt x="45" y="11352"/>
                  </a:lnTo>
                  <a:lnTo>
                    <a:pt x="12" y="10830"/>
                  </a:lnTo>
                  <a:lnTo>
                    <a:pt x="0" y="10301"/>
                  </a:lnTo>
                  <a:cubicBezTo>
                    <a:pt x="0" y="10263"/>
                    <a:pt x="20" y="10229"/>
                    <a:pt x="52" y="10211"/>
                  </a:cubicBezTo>
                  <a:cubicBezTo>
                    <a:pt x="85" y="10193"/>
                    <a:pt x="125" y="10195"/>
                    <a:pt x="156" y="10215"/>
                  </a:cubicBezTo>
                  <a:lnTo>
                    <a:pt x="159" y="10217"/>
                  </a:lnTo>
                  <a:close/>
                  <a:moveTo>
                    <a:pt x="45" y="10382"/>
                  </a:moveTo>
                  <a:lnTo>
                    <a:pt x="200" y="10296"/>
                  </a:lnTo>
                  <a:lnTo>
                    <a:pt x="211" y="10817"/>
                  </a:lnTo>
                  <a:lnTo>
                    <a:pt x="244" y="11331"/>
                  </a:lnTo>
                  <a:lnTo>
                    <a:pt x="297" y="11838"/>
                  </a:lnTo>
                  <a:lnTo>
                    <a:pt x="371" y="12336"/>
                  </a:lnTo>
                  <a:lnTo>
                    <a:pt x="464" y="12826"/>
                  </a:lnTo>
                  <a:lnTo>
                    <a:pt x="576" y="13306"/>
                  </a:lnTo>
                  <a:lnTo>
                    <a:pt x="707" y="13775"/>
                  </a:lnTo>
                  <a:lnTo>
                    <a:pt x="856" y="14235"/>
                  </a:lnTo>
                  <a:lnTo>
                    <a:pt x="1023" y="14683"/>
                  </a:lnTo>
                  <a:lnTo>
                    <a:pt x="1207" y="15119"/>
                  </a:lnTo>
                  <a:lnTo>
                    <a:pt x="1407" y="15542"/>
                  </a:lnTo>
                  <a:lnTo>
                    <a:pt x="1624" y="15952"/>
                  </a:lnTo>
                  <a:lnTo>
                    <a:pt x="1855" y="16348"/>
                  </a:lnTo>
                  <a:lnTo>
                    <a:pt x="2103" y="16730"/>
                  </a:lnTo>
                  <a:lnTo>
                    <a:pt x="2364" y="17097"/>
                  </a:lnTo>
                  <a:lnTo>
                    <a:pt x="2639" y="17447"/>
                  </a:lnTo>
                  <a:lnTo>
                    <a:pt x="2928" y="17782"/>
                  </a:lnTo>
                  <a:lnTo>
                    <a:pt x="3229" y="18099"/>
                  </a:lnTo>
                  <a:lnTo>
                    <a:pt x="3543" y="18398"/>
                  </a:lnTo>
                  <a:lnTo>
                    <a:pt x="3868" y="18680"/>
                  </a:lnTo>
                  <a:lnTo>
                    <a:pt x="4205" y="18941"/>
                  </a:lnTo>
                  <a:lnTo>
                    <a:pt x="4552" y="19185"/>
                  </a:lnTo>
                  <a:lnTo>
                    <a:pt x="4910" y="19407"/>
                  </a:lnTo>
                  <a:lnTo>
                    <a:pt x="5277" y="19608"/>
                  </a:lnTo>
                  <a:lnTo>
                    <a:pt x="5653" y="19789"/>
                  </a:lnTo>
                  <a:lnTo>
                    <a:pt x="6038" y="19947"/>
                  </a:lnTo>
                  <a:lnTo>
                    <a:pt x="6433" y="20084"/>
                  </a:lnTo>
                  <a:lnTo>
                    <a:pt x="6632" y="20143"/>
                  </a:lnTo>
                  <a:lnTo>
                    <a:pt x="6833" y="20196"/>
                  </a:lnTo>
                  <a:lnTo>
                    <a:pt x="7036" y="20243"/>
                  </a:lnTo>
                  <a:lnTo>
                    <a:pt x="7241" y="20284"/>
                  </a:lnTo>
                  <a:lnTo>
                    <a:pt x="7447" y="20319"/>
                  </a:lnTo>
                  <a:lnTo>
                    <a:pt x="7655" y="20348"/>
                  </a:lnTo>
                  <a:lnTo>
                    <a:pt x="7865" y="20371"/>
                  </a:lnTo>
                  <a:lnTo>
                    <a:pt x="8076" y="20388"/>
                  </a:lnTo>
                  <a:lnTo>
                    <a:pt x="8288" y="20397"/>
                  </a:lnTo>
                  <a:lnTo>
                    <a:pt x="8502" y="20400"/>
                  </a:lnTo>
                  <a:lnTo>
                    <a:pt x="8715" y="20397"/>
                  </a:lnTo>
                  <a:lnTo>
                    <a:pt x="8928" y="20387"/>
                  </a:lnTo>
                  <a:lnTo>
                    <a:pt x="9139" y="20371"/>
                  </a:lnTo>
                  <a:lnTo>
                    <a:pt x="9349" y="20348"/>
                  </a:lnTo>
                  <a:lnTo>
                    <a:pt x="9556" y="20320"/>
                  </a:lnTo>
                  <a:lnTo>
                    <a:pt x="9763" y="20284"/>
                  </a:lnTo>
                  <a:lnTo>
                    <a:pt x="9968" y="20243"/>
                  </a:lnTo>
                  <a:lnTo>
                    <a:pt x="10171" y="20197"/>
                  </a:lnTo>
                  <a:lnTo>
                    <a:pt x="10372" y="20144"/>
                  </a:lnTo>
                  <a:lnTo>
                    <a:pt x="10570" y="20085"/>
                  </a:lnTo>
                  <a:lnTo>
                    <a:pt x="10964" y="19949"/>
                  </a:lnTo>
                  <a:lnTo>
                    <a:pt x="11348" y="19791"/>
                  </a:lnTo>
                  <a:lnTo>
                    <a:pt x="11724" y="19611"/>
                  </a:lnTo>
                  <a:lnTo>
                    <a:pt x="12093" y="19410"/>
                  </a:lnTo>
                  <a:lnTo>
                    <a:pt x="12450" y="19187"/>
                  </a:lnTo>
                  <a:lnTo>
                    <a:pt x="12798" y="18945"/>
                  </a:lnTo>
                  <a:lnTo>
                    <a:pt x="13134" y="18683"/>
                  </a:lnTo>
                  <a:lnTo>
                    <a:pt x="13460" y="18401"/>
                  </a:lnTo>
                  <a:lnTo>
                    <a:pt x="13774" y="18103"/>
                  </a:lnTo>
                  <a:lnTo>
                    <a:pt x="14076" y="17785"/>
                  </a:lnTo>
                  <a:lnTo>
                    <a:pt x="14365" y="17451"/>
                  </a:lnTo>
                  <a:lnTo>
                    <a:pt x="14640" y="17100"/>
                  </a:lnTo>
                  <a:lnTo>
                    <a:pt x="14901" y="16734"/>
                  </a:lnTo>
                  <a:lnTo>
                    <a:pt x="15148" y="16353"/>
                  </a:lnTo>
                  <a:lnTo>
                    <a:pt x="15380" y="15957"/>
                  </a:lnTo>
                  <a:lnTo>
                    <a:pt x="15597" y="15547"/>
                  </a:lnTo>
                  <a:lnTo>
                    <a:pt x="15797" y="15124"/>
                  </a:lnTo>
                  <a:lnTo>
                    <a:pt x="15982" y="14688"/>
                  </a:lnTo>
                  <a:lnTo>
                    <a:pt x="16148" y="14240"/>
                  </a:lnTo>
                  <a:lnTo>
                    <a:pt x="16297" y="13781"/>
                  </a:lnTo>
                  <a:lnTo>
                    <a:pt x="16428" y="13311"/>
                  </a:lnTo>
                  <a:lnTo>
                    <a:pt x="16541" y="12831"/>
                  </a:lnTo>
                  <a:lnTo>
                    <a:pt x="16634" y="12342"/>
                  </a:lnTo>
                  <a:lnTo>
                    <a:pt x="16707" y="11843"/>
                  </a:lnTo>
                  <a:lnTo>
                    <a:pt x="16761" y="11337"/>
                  </a:lnTo>
                  <a:lnTo>
                    <a:pt x="16792" y="10824"/>
                  </a:lnTo>
                  <a:lnTo>
                    <a:pt x="16801" y="10300"/>
                  </a:lnTo>
                  <a:lnTo>
                    <a:pt x="16791" y="9779"/>
                  </a:lnTo>
                  <a:lnTo>
                    <a:pt x="16759" y="9266"/>
                  </a:lnTo>
                  <a:lnTo>
                    <a:pt x="16705" y="8760"/>
                  </a:lnTo>
                  <a:lnTo>
                    <a:pt x="16633" y="8261"/>
                  </a:lnTo>
                  <a:lnTo>
                    <a:pt x="16540" y="7772"/>
                  </a:lnTo>
                  <a:lnTo>
                    <a:pt x="16428" y="7292"/>
                  </a:lnTo>
                  <a:lnTo>
                    <a:pt x="16297" y="6823"/>
                  </a:lnTo>
                  <a:lnTo>
                    <a:pt x="16149" y="6364"/>
                  </a:lnTo>
                  <a:lnTo>
                    <a:pt x="15982" y="5916"/>
                  </a:lnTo>
                  <a:lnTo>
                    <a:pt x="15798" y="5480"/>
                  </a:lnTo>
                  <a:lnTo>
                    <a:pt x="15598" y="5057"/>
                  </a:lnTo>
                  <a:lnTo>
                    <a:pt x="15382" y="4648"/>
                  </a:lnTo>
                  <a:lnTo>
                    <a:pt x="15151" y="4252"/>
                  </a:lnTo>
                  <a:lnTo>
                    <a:pt x="14903" y="3870"/>
                  </a:lnTo>
                  <a:lnTo>
                    <a:pt x="14642" y="3503"/>
                  </a:lnTo>
                  <a:lnTo>
                    <a:pt x="14367" y="3153"/>
                  </a:lnTo>
                  <a:lnTo>
                    <a:pt x="14079" y="2819"/>
                  </a:lnTo>
                  <a:lnTo>
                    <a:pt x="13777" y="2502"/>
                  </a:lnTo>
                  <a:lnTo>
                    <a:pt x="13464" y="2202"/>
                  </a:lnTo>
                  <a:lnTo>
                    <a:pt x="13138" y="1921"/>
                  </a:lnTo>
                  <a:lnTo>
                    <a:pt x="12802" y="1659"/>
                  </a:lnTo>
                  <a:lnTo>
                    <a:pt x="12455" y="1416"/>
                  </a:lnTo>
                  <a:lnTo>
                    <a:pt x="12097" y="1194"/>
                  </a:lnTo>
                  <a:lnTo>
                    <a:pt x="11730" y="993"/>
                  </a:lnTo>
                  <a:lnTo>
                    <a:pt x="11354" y="812"/>
                  </a:lnTo>
                  <a:lnTo>
                    <a:pt x="10969" y="654"/>
                  </a:lnTo>
                  <a:lnTo>
                    <a:pt x="10574" y="517"/>
                  </a:lnTo>
                  <a:lnTo>
                    <a:pt x="10375" y="458"/>
                  </a:lnTo>
                  <a:lnTo>
                    <a:pt x="10174" y="405"/>
                  </a:lnTo>
                  <a:lnTo>
                    <a:pt x="9971" y="358"/>
                  </a:lnTo>
                  <a:lnTo>
                    <a:pt x="9765" y="317"/>
                  </a:lnTo>
                  <a:lnTo>
                    <a:pt x="9560" y="282"/>
                  </a:lnTo>
                  <a:lnTo>
                    <a:pt x="9352" y="253"/>
                  </a:lnTo>
                  <a:lnTo>
                    <a:pt x="9142" y="230"/>
                  </a:lnTo>
                  <a:lnTo>
                    <a:pt x="8931" y="213"/>
                  </a:lnTo>
                  <a:lnTo>
                    <a:pt x="8719" y="203"/>
                  </a:lnTo>
                  <a:lnTo>
                    <a:pt x="8505" y="200"/>
                  </a:lnTo>
                  <a:lnTo>
                    <a:pt x="8291" y="203"/>
                  </a:lnTo>
                  <a:lnTo>
                    <a:pt x="8078" y="213"/>
                  </a:lnTo>
                  <a:lnTo>
                    <a:pt x="7867" y="229"/>
                  </a:lnTo>
                  <a:lnTo>
                    <a:pt x="7659" y="251"/>
                  </a:lnTo>
                  <a:lnTo>
                    <a:pt x="7450" y="281"/>
                  </a:lnTo>
                  <a:lnTo>
                    <a:pt x="7244" y="315"/>
                  </a:lnTo>
                  <a:lnTo>
                    <a:pt x="7039" y="357"/>
                  </a:lnTo>
                  <a:lnTo>
                    <a:pt x="6836" y="404"/>
                  </a:lnTo>
                  <a:lnTo>
                    <a:pt x="6635" y="457"/>
                  </a:lnTo>
                  <a:lnTo>
                    <a:pt x="6437" y="516"/>
                  </a:lnTo>
                  <a:lnTo>
                    <a:pt x="6044" y="651"/>
                  </a:lnTo>
                  <a:lnTo>
                    <a:pt x="5658" y="810"/>
                  </a:lnTo>
                  <a:lnTo>
                    <a:pt x="5282" y="989"/>
                  </a:lnTo>
                  <a:lnTo>
                    <a:pt x="4914" y="1191"/>
                  </a:lnTo>
                  <a:lnTo>
                    <a:pt x="4557" y="1413"/>
                  </a:lnTo>
                  <a:lnTo>
                    <a:pt x="4209" y="1656"/>
                  </a:lnTo>
                  <a:lnTo>
                    <a:pt x="3872" y="1918"/>
                  </a:lnTo>
                  <a:lnTo>
                    <a:pt x="3547" y="2199"/>
                  </a:lnTo>
                  <a:lnTo>
                    <a:pt x="3233" y="2498"/>
                  </a:lnTo>
                  <a:lnTo>
                    <a:pt x="2931" y="2816"/>
                  </a:lnTo>
                  <a:lnTo>
                    <a:pt x="2642" y="3150"/>
                  </a:lnTo>
                  <a:lnTo>
                    <a:pt x="2367" y="3501"/>
                  </a:lnTo>
                  <a:lnTo>
                    <a:pt x="2105" y="3867"/>
                  </a:lnTo>
                  <a:lnTo>
                    <a:pt x="1859" y="4248"/>
                  </a:lnTo>
                  <a:lnTo>
                    <a:pt x="1627" y="4644"/>
                  </a:lnTo>
                  <a:lnTo>
                    <a:pt x="1410" y="5054"/>
                  </a:lnTo>
                  <a:lnTo>
                    <a:pt x="1210" y="5477"/>
                  </a:lnTo>
                  <a:lnTo>
                    <a:pt x="1025" y="5913"/>
                  </a:lnTo>
                  <a:lnTo>
                    <a:pt x="859" y="6361"/>
                  </a:lnTo>
                  <a:lnTo>
                    <a:pt x="710" y="6820"/>
                  </a:lnTo>
                  <a:lnTo>
                    <a:pt x="579" y="7290"/>
                  </a:lnTo>
                  <a:lnTo>
                    <a:pt x="466" y="7770"/>
                  </a:lnTo>
                  <a:lnTo>
                    <a:pt x="373" y="8259"/>
                  </a:lnTo>
                  <a:lnTo>
                    <a:pt x="300" y="8758"/>
                  </a:lnTo>
                  <a:lnTo>
                    <a:pt x="246" y="9264"/>
                  </a:lnTo>
                  <a:lnTo>
                    <a:pt x="214" y="9778"/>
                  </a:lnTo>
                  <a:lnTo>
                    <a:pt x="203" y="10303"/>
                  </a:lnTo>
                  <a:cubicBezTo>
                    <a:pt x="203" y="10339"/>
                    <a:pt x="182" y="10372"/>
                    <a:pt x="150" y="10389"/>
                  </a:cubicBezTo>
                  <a:cubicBezTo>
                    <a:pt x="117" y="10406"/>
                    <a:pt x="78" y="10404"/>
                    <a:pt x="48" y="10384"/>
                  </a:cubicBezTo>
                  <a:lnTo>
                    <a:pt x="45" y="1038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20" name="Freeform 96"/>
            <p:cNvSpPr>
              <a:spLocks noEditPoints="1"/>
            </p:cNvSpPr>
            <p:nvPr/>
          </p:nvSpPr>
          <p:spPr bwMode="auto">
            <a:xfrm>
              <a:off x="3174" y="40"/>
              <a:ext cx="1197" cy="1113"/>
            </a:xfrm>
            <a:custGeom>
              <a:avLst/>
              <a:gdLst/>
              <a:ahLst/>
              <a:cxnLst>
                <a:cxn ang="0">
                  <a:pos x="30" y="4537"/>
                </a:cxn>
                <a:cxn ang="0">
                  <a:pos x="172" y="3790"/>
                </a:cxn>
                <a:cxn ang="0">
                  <a:pos x="534" y="2863"/>
                </a:cxn>
                <a:cxn ang="0">
                  <a:pos x="1405" y="1656"/>
                </a:cxn>
                <a:cxn ang="0">
                  <a:pos x="2602" y="733"/>
                </a:cxn>
                <a:cxn ang="0">
                  <a:pos x="4052" y="160"/>
                </a:cxn>
                <a:cxn ang="0">
                  <a:pos x="4985" y="15"/>
                </a:cxn>
                <a:cxn ang="0">
                  <a:pos x="5816" y="17"/>
                </a:cxn>
                <a:cxn ang="0">
                  <a:pos x="6750" y="161"/>
                </a:cxn>
                <a:cxn ang="0">
                  <a:pos x="8200" y="732"/>
                </a:cxn>
                <a:cxn ang="0">
                  <a:pos x="9397" y="1655"/>
                </a:cxn>
                <a:cxn ang="0">
                  <a:pos x="10267" y="2861"/>
                </a:cxn>
                <a:cxn ang="0">
                  <a:pos x="10630" y="3789"/>
                </a:cxn>
                <a:cxn ang="0">
                  <a:pos x="10772" y="4535"/>
                </a:cxn>
                <a:cxn ang="0">
                  <a:pos x="10795" y="5312"/>
                </a:cxn>
                <a:cxn ang="0">
                  <a:pos x="10692" y="6070"/>
                </a:cxn>
                <a:cxn ang="0">
                  <a:pos x="10474" y="6789"/>
                </a:cxn>
                <a:cxn ang="0">
                  <a:pos x="9729" y="8074"/>
                </a:cxn>
                <a:cxn ang="0">
                  <a:pos x="8633" y="9099"/>
                </a:cxn>
                <a:cxn ang="0">
                  <a:pos x="7259" y="9795"/>
                </a:cxn>
                <a:cxn ang="0">
                  <a:pos x="6089" y="10061"/>
                </a:cxn>
                <a:cxn ang="0">
                  <a:pos x="5264" y="10101"/>
                </a:cxn>
                <a:cxn ang="0">
                  <a:pos x="4447" y="10024"/>
                </a:cxn>
                <a:cxn ang="0">
                  <a:pos x="3063" y="9606"/>
                </a:cxn>
                <a:cxn ang="0">
                  <a:pos x="1773" y="8792"/>
                </a:cxn>
                <a:cxn ang="0">
                  <a:pos x="785" y="7673"/>
                </a:cxn>
                <a:cxn ang="0">
                  <a:pos x="244" y="6555"/>
                </a:cxn>
                <a:cxn ang="0">
                  <a:pos x="63" y="5822"/>
                </a:cxn>
                <a:cxn ang="0">
                  <a:pos x="0" y="5052"/>
                </a:cxn>
                <a:cxn ang="0">
                  <a:pos x="102" y="5179"/>
                </a:cxn>
                <a:cxn ang="0">
                  <a:pos x="183" y="5927"/>
                </a:cxn>
                <a:cxn ang="0">
                  <a:pos x="379" y="6638"/>
                </a:cxn>
                <a:cxn ang="0">
                  <a:pos x="1005" y="7818"/>
                </a:cxn>
                <a:cxn ang="0">
                  <a:pos x="2029" y="8870"/>
                </a:cxn>
                <a:cxn ang="0">
                  <a:pos x="3337" y="9613"/>
                </a:cxn>
                <a:cxn ang="0">
                  <a:pos x="4594" y="9945"/>
                </a:cxn>
                <a:cxn ang="0">
                  <a:pos x="5401" y="10000"/>
                </a:cxn>
                <a:cxn ang="0">
                  <a:pos x="6209" y="9944"/>
                </a:cxn>
                <a:cxn ang="0">
                  <a:pos x="7465" y="9613"/>
                </a:cxn>
                <a:cxn ang="0">
                  <a:pos x="8774" y="8872"/>
                </a:cxn>
                <a:cxn ang="0">
                  <a:pos x="9797" y="7820"/>
                </a:cxn>
                <a:cxn ang="0">
                  <a:pos x="10424" y="6640"/>
                </a:cxn>
                <a:cxn ang="0">
                  <a:pos x="10619" y="5929"/>
                </a:cxn>
                <a:cxn ang="0">
                  <a:pos x="10700" y="5182"/>
                </a:cxn>
                <a:cxn ang="0">
                  <a:pos x="10658" y="4423"/>
                </a:cxn>
                <a:cxn ang="0">
                  <a:pos x="10500" y="3698"/>
                </a:cxn>
                <a:cxn ang="0">
                  <a:pos x="10063" y="2696"/>
                </a:cxn>
                <a:cxn ang="0">
                  <a:pos x="9152" y="1554"/>
                </a:cxn>
                <a:cxn ang="0">
                  <a:pos x="7930" y="701"/>
                </a:cxn>
                <a:cxn ang="0">
                  <a:pos x="6472" y="203"/>
                </a:cxn>
                <a:cxn ang="0">
                  <a:pos x="5676" y="109"/>
                </a:cxn>
                <a:cxn ang="0">
                  <a:pos x="4860" y="126"/>
                </a:cxn>
                <a:cxn ang="0">
                  <a:pos x="3826" y="324"/>
                </a:cxn>
                <a:cxn ang="0">
                  <a:pos x="2438" y="948"/>
                </a:cxn>
                <a:cxn ang="0">
                  <a:pos x="1312" y="1904"/>
                </a:cxn>
                <a:cxn ang="0">
                  <a:pos x="519" y="3126"/>
                </a:cxn>
                <a:cxn ang="0">
                  <a:pos x="238" y="3935"/>
                </a:cxn>
                <a:cxn ang="0">
                  <a:pos x="117" y="4671"/>
                </a:cxn>
                <a:cxn ang="0">
                  <a:pos x="28" y="5096"/>
                </a:cxn>
              </a:cxnLst>
              <a:rect l="0" t="0" r="r" b="b"/>
              <a:pathLst>
                <a:path w="10800" h="10101">
                  <a:moveTo>
                    <a:pt x="74" y="5008"/>
                  </a:moveTo>
                  <a:lnTo>
                    <a:pt x="2" y="5052"/>
                  </a:lnTo>
                  <a:lnTo>
                    <a:pt x="3" y="4923"/>
                  </a:lnTo>
                  <a:lnTo>
                    <a:pt x="9" y="4793"/>
                  </a:lnTo>
                  <a:lnTo>
                    <a:pt x="18" y="4665"/>
                  </a:lnTo>
                  <a:lnTo>
                    <a:pt x="30" y="4537"/>
                  </a:lnTo>
                  <a:lnTo>
                    <a:pt x="45" y="4410"/>
                  </a:lnTo>
                  <a:lnTo>
                    <a:pt x="64" y="4284"/>
                  </a:lnTo>
                  <a:lnTo>
                    <a:pt x="86" y="4159"/>
                  </a:lnTo>
                  <a:lnTo>
                    <a:pt x="111" y="4035"/>
                  </a:lnTo>
                  <a:lnTo>
                    <a:pt x="140" y="3912"/>
                  </a:lnTo>
                  <a:lnTo>
                    <a:pt x="172" y="3790"/>
                  </a:lnTo>
                  <a:lnTo>
                    <a:pt x="207" y="3670"/>
                  </a:lnTo>
                  <a:lnTo>
                    <a:pt x="245" y="3551"/>
                  </a:lnTo>
                  <a:lnTo>
                    <a:pt x="286" y="3433"/>
                  </a:lnTo>
                  <a:lnTo>
                    <a:pt x="330" y="3316"/>
                  </a:lnTo>
                  <a:lnTo>
                    <a:pt x="426" y="3087"/>
                  </a:lnTo>
                  <a:lnTo>
                    <a:pt x="534" y="2863"/>
                  </a:lnTo>
                  <a:lnTo>
                    <a:pt x="654" y="2645"/>
                  </a:lnTo>
                  <a:lnTo>
                    <a:pt x="784" y="2434"/>
                  </a:lnTo>
                  <a:lnTo>
                    <a:pt x="924" y="2229"/>
                  </a:lnTo>
                  <a:lnTo>
                    <a:pt x="1075" y="2031"/>
                  </a:lnTo>
                  <a:lnTo>
                    <a:pt x="1235" y="1840"/>
                  </a:lnTo>
                  <a:lnTo>
                    <a:pt x="1405" y="1656"/>
                  </a:lnTo>
                  <a:lnTo>
                    <a:pt x="1584" y="1481"/>
                  </a:lnTo>
                  <a:lnTo>
                    <a:pt x="1771" y="1314"/>
                  </a:lnTo>
                  <a:lnTo>
                    <a:pt x="1968" y="1155"/>
                  </a:lnTo>
                  <a:lnTo>
                    <a:pt x="2171" y="1005"/>
                  </a:lnTo>
                  <a:lnTo>
                    <a:pt x="2383" y="864"/>
                  </a:lnTo>
                  <a:lnTo>
                    <a:pt x="2602" y="733"/>
                  </a:lnTo>
                  <a:lnTo>
                    <a:pt x="2828" y="611"/>
                  </a:lnTo>
                  <a:lnTo>
                    <a:pt x="3061" y="500"/>
                  </a:lnTo>
                  <a:lnTo>
                    <a:pt x="3300" y="398"/>
                  </a:lnTo>
                  <a:lnTo>
                    <a:pt x="3545" y="308"/>
                  </a:lnTo>
                  <a:lnTo>
                    <a:pt x="3795" y="228"/>
                  </a:lnTo>
                  <a:lnTo>
                    <a:pt x="4052" y="160"/>
                  </a:lnTo>
                  <a:lnTo>
                    <a:pt x="4313" y="104"/>
                  </a:lnTo>
                  <a:lnTo>
                    <a:pt x="4446" y="80"/>
                  </a:lnTo>
                  <a:lnTo>
                    <a:pt x="4579" y="59"/>
                  </a:lnTo>
                  <a:lnTo>
                    <a:pt x="4713" y="41"/>
                  </a:lnTo>
                  <a:lnTo>
                    <a:pt x="4849" y="27"/>
                  </a:lnTo>
                  <a:lnTo>
                    <a:pt x="4985" y="15"/>
                  </a:lnTo>
                  <a:lnTo>
                    <a:pt x="5123" y="7"/>
                  </a:lnTo>
                  <a:lnTo>
                    <a:pt x="5261" y="2"/>
                  </a:lnTo>
                  <a:lnTo>
                    <a:pt x="5400" y="0"/>
                  </a:lnTo>
                  <a:lnTo>
                    <a:pt x="5541" y="4"/>
                  </a:lnTo>
                  <a:lnTo>
                    <a:pt x="5679" y="9"/>
                  </a:lnTo>
                  <a:lnTo>
                    <a:pt x="5816" y="17"/>
                  </a:lnTo>
                  <a:lnTo>
                    <a:pt x="5953" y="29"/>
                  </a:lnTo>
                  <a:lnTo>
                    <a:pt x="6089" y="43"/>
                  </a:lnTo>
                  <a:lnTo>
                    <a:pt x="6223" y="60"/>
                  </a:lnTo>
                  <a:lnTo>
                    <a:pt x="6357" y="81"/>
                  </a:lnTo>
                  <a:lnTo>
                    <a:pt x="6489" y="105"/>
                  </a:lnTo>
                  <a:lnTo>
                    <a:pt x="6750" y="161"/>
                  </a:lnTo>
                  <a:lnTo>
                    <a:pt x="7006" y="229"/>
                  </a:lnTo>
                  <a:lnTo>
                    <a:pt x="7257" y="308"/>
                  </a:lnTo>
                  <a:lnTo>
                    <a:pt x="7502" y="399"/>
                  </a:lnTo>
                  <a:lnTo>
                    <a:pt x="7741" y="499"/>
                  </a:lnTo>
                  <a:lnTo>
                    <a:pt x="7974" y="611"/>
                  </a:lnTo>
                  <a:lnTo>
                    <a:pt x="8200" y="732"/>
                  </a:lnTo>
                  <a:lnTo>
                    <a:pt x="8419" y="864"/>
                  </a:lnTo>
                  <a:lnTo>
                    <a:pt x="8631" y="1004"/>
                  </a:lnTo>
                  <a:lnTo>
                    <a:pt x="8835" y="1154"/>
                  </a:lnTo>
                  <a:lnTo>
                    <a:pt x="9030" y="1313"/>
                  </a:lnTo>
                  <a:lnTo>
                    <a:pt x="9218" y="1480"/>
                  </a:lnTo>
                  <a:lnTo>
                    <a:pt x="9397" y="1655"/>
                  </a:lnTo>
                  <a:lnTo>
                    <a:pt x="9567" y="1838"/>
                  </a:lnTo>
                  <a:lnTo>
                    <a:pt x="9727" y="2029"/>
                  </a:lnTo>
                  <a:lnTo>
                    <a:pt x="9878" y="2227"/>
                  </a:lnTo>
                  <a:lnTo>
                    <a:pt x="10018" y="2432"/>
                  </a:lnTo>
                  <a:lnTo>
                    <a:pt x="10148" y="2643"/>
                  </a:lnTo>
                  <a:lnTo>
                    <a:pt x="10267" y="2861"/>
                  </a:lnTo>
                  <a:lnTo>
                    <a:pt x="10375" y="3085"/>
                  </a:lnTo>
                  <a:lnTo>
                    <a:pt x="10473" y="3314"/>
                  </a:lnTo>
                  <a:lnTo>
                    <a:pt x="10517" y="3431"/>
                  </a:lnTo>
                  <a:lnTo>
                    <a:pt x="10558" y="3549"/>
                  </a:lnTo>
                  <a:lnTo>
                    <a:pt x="10595" y="3669"/>
                  </a:lnTo>
                  <a:lnTo>
                    <a:pt x="10630" y="3789"/>
                  </a:lnTo>
                  <a:lnTo>
                    <a:pt x="10662" y="3910"/>
                  </a:lnTo>
                  <a:lnTo>
                    <a:pt x="10691" y="4033"/>
                  </a:lnTo>
                  <a:lnTo>
                    <a:pt x="10716" y="4158"/>
                  </a:lnTo>
                  <a:lnTo>
                    <a:pt x="10738" y="4282"/>
                  </a:lnTo>
                  <a:lnTo>
                    <a:pt x="10756" y="4408"/>
                  </a:lnTo>
                  <a:lnTo>
                    <a:pt x="10772" y="4535"/>
                  </a:lnTo>
                  <a:lnTo>
                    <a:pt x="10784" y="4663"/>
                  </a:lnTo>
                  <a:lnTo>
                    <a:pt x="10793" y="4792"/>
                  </a:lnTo>
                  <a:lnTo>
                    <a:pt x="10798" y="4921"/>
                  </a:lnTo>
                  <a:lnTo>
                    <a:pt x="10799" y="5051"/>
                  </a:lnTo>
                  <a:lnTo>
                    <a:pt x="10800" y="5181"/>
                  </a:lnTo>
                  <a:lnTo>
                    <a:pt x="10795" y="5312"/>
                  </a:lnTo>
                  <a:lnTo>
                    <a:pt x="10786" y="5440"/>
                  </a:lnTo>
                  <a:lnTo>
                    <a:pt x="10774" y="5568"/>
                  </a:lnTo>
                  <a:lnTo>
                    <a:pt x="10759" y="5696"/>
                  </a:lnTo>
                  <a:lnTo>
                    <a:pt x="10740" y="5821"/>
                  </a:lnTo>
                  <a:lnTo>
                    <a:pt x="10718" y="5946"/>
                  </a:lnTo>
                  <a:lnTo>
                    <a:pt x="10692" y="6070"/>
                  </a:lnTo>
                  <a:lnTo>
                    <a:pt x="10664" y="6193"/>
                  </a:lnTo>
                  <a:lnTo>
                    <a:pt x="10632" y="6315"/>
                  </a:lnTo>
                  <a:lnTo>
                    <a:pt x="10597" y="6435"/>
                  </a:lnTo>
                  <a:lnTo>
                    <a:pt x="10559" y="6555"/>
                  </a:lnTo>
                  <a:lnTo>
                    <a:pt x="10518" y="6672"/>
                  </a:lnTo>
                  <a:lnTo>
                    <a:pt x="10474" y="6789"/>
                  </a:lnTo>
                  <a:lnTo>
                    <a:pt x="10378" y="7018"/>
                  </a:lnTo>
                  <a:lnTo>
                    <a:pt x="10269" y="7242"/>
                  </a:lnTo>
                  <a:lnTo>
                    <a:pt x="10150" y="7460"/>
                  </a:lnTo>
                  <a:lnTo>
                    <a:pt x="10020" y="7671"/>
                  </a:lnTo>
                  <a:lnTo>
                    <a:pt x="9880" y="7876"/>
                  </a:lnTo>
                  <a:lnTo>
                    <a:pt x="9729" y="8074"/>
                  </a:lnTo>
                  <a:lnTo>
                    <a:pt x="9569" y="8265"/>
                  </a:lnTo>
                  <a:lnTo>
                    <a:pt x="9399" y="8448"/>
                  </a:lnTo>
                  <a:lnTo>
                    <a:pt x="9220" y="8624"/>
                  </a:lnTo>
                  <a:lnTo>
                    <a:pt x="9033" y="8791"/>
                  </a:lnTo>
                  <a:lnTo>
                    <a:pt x="8836" y="8949"/>
                  </a:lnTo>
                  <a:lnTo>
                    <a:pt x="8633" y="9099"/>
                  </a:lnTo>
                  <a:lnTo>
                    <a:pt x="8421" y="9240"/>
                  </a:lnTo>
                  <a:lnTo>
                    <a:pt x="8202" y="9371"/>
                  </a:lnTo>
                  <a:lnTo>
                    <a:pt x="7976" y="9492"/>
                  </a:lnTo>
                  <a:lnTo>
                    <a:pt x="7743" y="9604"/>
                  </a:lnTo>
                  <a:lnTo>
                    <a:pt x="7504" y="9705"/>
                  </a:lnTo>
                  <a:lnTo>
                    <a:pt x="7259" y="9795"/>
                  </a:lnTo>
                  <a:lnTo>
                    <a:pt x="7008" y="9874"/>
                  </a:lnTo>
                  <a:lnTo>
                    <a:pt x="6752" y="9942"/>
                  </a:lnTo>
                  <a:lnTo>
                    <a:pt x="6490" y="9998"/>
                  </a:lnTo>
                  <a:lnTo>
                    <a:pt x="6358" y="10022"/>
                  </a:lnTo>
                  <a:lnTo>
                    <a:pt x="6224" y="10043"/>
                  </a:lnTo>
                  <a:lnTo>
                    <a:pt x="6089" y="10061"/>
                  </a:lnTo>
                  <a:lnTo>
                    <a:pt x="5954" y="10075"/>
                  </a:lnTo>
                  <a:lnTo>
                    <a:pt x="5818" y="10086"/>
                  </a:lnTo>
                  <a:lnTo>
                    <a:pt x="5680" y="10094"/>
                  </a:lnTo>
                  <a:lnTo>
                    <a:pt x="5542" y="10099"/>
                  </a:lnTo>
                  <a:lnTo>
                    <a:pt x="5402" y="10100"/>
                  </a:lnTo>
                  <a:lnTo>
                    <a:pt x="5264" y="10101"/>
                  </a:lnTo>
                  <a:lnTo>
                    <a:pt x="5125" y="10096"/>
                  </a:lnTo>
                  <a:lnTo>
                    <a:pt x="4988" y="10088"/>
                  </a:lnTo>
                  <a:lnTo>
                    <a:pt x="4851" y="10076"/>
                  </a:lnTo>
                  <a:lnTo>
                    <a:pt x="4715" y="10062"/>
                  </a:lnTo>
                  <a:lnTo>
                    <a:pt x="4581" y="10045"/>
                  </a:lnTo>
                  <a:lnTo>
                    <a:pt x="4447" y="10024"/>
                  </a:lnTo>
                  <a:lnTo>
                    <a:pt x="4315" y="10000"/>
                  </a:lnTo>
                  <a:lnTo>
                    <a:pt x="4054" y="9944"/>
                  </a:lnTo>
                  <a:lnTo>
                    <a:pt x="3798" y="9876"/>
                  </a:lnTo>
                  <a:lnTo>
                    <a:pt x="3547" y="9797"/>
                  </a:lnTo>
                  <a:lnTo>
                    <a:pt x="3302" y="9706"/>
                  </a:lnTo>
                  <a:lnTo>
                    <a:pt x="3063" y="9606"/>
                  </a:lnTo>
                  <a:lnTo>
                    <a:pt x="2830" y="9494"/>
                  </a:lnTo>
                  <a:lnTo>
                    <a:pt x="2604" y="9372"/>
                  </a:lnTo>
                  <a:lnTo>
                    <a:pt x="2385" y="9241"/>
                  </a:lnTo>
                  <a:lnTo>
                    <a:pt x="2173" y="9101"/>
                  </a:lnTo>
                  <a:lnTo>
                    <a:pt x="1969" y="8951"/>
                  </a:lnTo>
                  <a:lnTo>
                    <a:pt x="1773" y="8792"/>
                  </a:lnTo>
                  <a:lnTo>
                    <a:pt x="1586" y="8625"/>
                  </a:lnTo>
                  <a:lnTo>
                    <a:pt x="1407" y="8450"/>
                  </a:lnTo>
                  <a:lnTo>
                    <a:pt x="1237" y="8267"/>
                  </a:lnTo>
                  <a:lnTo>
                    <a:pt x="1076" y="8076"/>
                  </a:lnTo>
                  <a:lnTo>
                    <a:pt x="926" y="7878"/>
                  </a:lnTo>
                  <a:lnTo>
                    <a:pt x="785" y="7673"/>
                  </a:lnTo>
                  <a:lnTo>
                    <a:pt x="654" y="7462"/>
                  </a:lnTo>
                  <a:lnTo>
                    <a:pt x="535" y="7244"/>
                  </a:lnTo>
                  <a:lnTo>
                    <a:pt x="426" y="7020"/>
                  </a:lnTo>
                  <a:lnTo>
                    <a:pt x="330" y="6791"/>
                  </a:lnTo>
                  <a:lnTo>
                    <a:pt x="285" y="6674"/>
                  </a:lnTo>
                  <a:lnTo>
                    <a:pt x="244" y="6555"/>
                  </a:lnTo>
                  <a:lnTo>
                    <a:pt x="206" y="6436"/>
                  </a:lnTo>
                  <a:lnTo>
                    <a:pt x="171" y="6315"/>
                  </a:lnTo>
                  <a:lnTo>
                    <a:pt x="140" y="6194"/>
                  </a:lnTo>
                  <a:lnTo>
                    <a:pt x="111" y="6071"/>
                  </a:lnTo>
                  <a:lnTo>
                    <a:pt x="85" y="5947"/>
                  </a:lnTo>
                  <a:lnTo>
                    <a:pt x="63" y="5822"/>
                  </a:lnTo>
                  <a:lnTo>
                    <a:pt x="44" y="5696"/>
                  </a:lnTo>
                  <a:lnTo>
                    <a:pt x="28" y="5569"/>
                  </a:lnTo>
                  <a:lnTo>
                    <a:pt x="16" y="5441"/>
                  </a:lnTo>
                  <a:lnTo>
                    <a:pt x="8" y="5312"/>
                  </a:lnTo>
                  <a:lnTo>
                    <a:pt x="2" y="5183"/>
                  </a:lnTo>
                  <a:lnTo>
                    <a:pt x="0" y="5052"/>
                  </a:lnTo>
                  <a:cubicBezTo>
                    <a:pt x="0" y="5035"/>
                    <a:pt x="9" y="5018"/>
                    <a:pt x="23" y="5009"/>
                  </a:cubicBezTo>
                  <a:cubicBezTo>
                    <a:pt x="38" y="5000"/>
                    <a:pt x="57" y="4999"/>
                    <a:pt x="72" y="5007"/>
                  </a:cubicBezTo>
                  <a:lnTo>
                    <a:pt x="74" y="5008"/>
                  </a:lnTo>
                  <a:close/>
                  <a:moveTo>
                    <a:pt x="28" y="5096"/>
                  </a:moveTo>
                  <a:lnTo>
                    <a:pt x="100" y="5051"/>
                  </a:lnTo>
                  <a:lnTo>
                    <a:pt x="102" y="5179"/>
                  </a:lnTo>
                  <a:lnTo>
                    <a:pt x="107" y="5306"/>
                  </a:lnTo>
                  <a:lnTo>
                    <a:pt x="116" y="5432"/>
                  </a:lnTo>
                  <a:lnTo>
                    <a:pt x="128" y="5557"/>
                  </a:lnTo>
                  <a:lnTo>
                    <a:pt x="143" y="5681"/>
                  </a:lnTo>
                  <a:lnTo>
                    <a:pt x="162" y="5805"/>
                  </a:lnTo>
                  <a:lnTo>
                    <a:pt x="183" y="5927"/>
                  </a:lnTo>
                  <a:lnTo>
                    <a:pt x="208" y="6048"/>
                  </a:lnTo>
                  <a:lnTo>
                    <a:pt x="236" y="6168"/>
                  </a:lnTo>
                  <a:lnTo>
                    <a:pt x="268" y="6288"/>
                  </a:lnTo>
                  <a:lnTo>
                    <a:pt x="302" y="6406"/>
                  </a:lnTo>
                  <a:lnTo>
                    <a:pt x="339" y="6523"/>
                  </a:lnTo>
                  <a:lnTo>
                    <a:pt x="379" y="6638"/>
                  </a:lnTo>
                  <a:lnTo>
                    <a:pt x="422" y="6752"/>
                  </a:lnTo>
                  <a:lnTo>
                    <a:pt x="516" y="6977"/>
                  </a:lnTo>
                  <a:lnTo>
                    <a:pt x="623" y="7196"/>
                  </a:lnTo>
                  <a:lnTo>
                    <a:pt x="740" y="7409"/>
                  </a:lnTo>
                  <a:lnTo>
                    <a:pt x="867" y="7617"/>
                  </a:lnTo>
                  <a:lnTo>
                    <a:pt x="1005" y="7818"/>
                  </a:lnTo>
                  <a:lnTo>
                    <a:pt x="1153" y="8012"/>
                  </a:lnTo>
                  <a:lnTo>
                    <a:pt x="1310" y="8199"/>
                  </a:lnTo>
                  <a:lnTo>
                    <a:pt x="1476" y="8379"/>
                  </a:lnTo>
                  <a:lnTo>
                    <a:pt x="1652" y="8551"/>
                  </a:lnTo>
                  <a:lnTo>
                    <a:pt x="1836" y="8715"/>
                  </a:lnTo>
                  <a:lnTo>
                    <a:pt x="2029" y="8870"/>
                  </a:lnTo>
                  <a:lnTo>
                    <a:pt x="2229" y="9017"/>
                  </a:lnTo>
                  <a:lnTo>
                    <a:pt x="2437" y="9156"/>
                  </a:lnTo>
                  <a:lnTo>
                    <a:pt x="2652" y="9284"/>
                  </a:lnTo>
                  <a:lnTo>
                    <a:pt x="2874" y="9404"/>
                  </a:lnTo>
                  <a:lnTo>
                    <a:pt x="3102" y="9513"/>
                  </a:lnTo>
                  <a:lnTo>
                    <a:pt x="3337" y="9613"/>
                  </a:lnTo>
                  <a:lnTo>
                    <a:pt x="3578" y="9701"/>
                  </a:lnTo>
                  <a:lnTo>
                    <a:pt x="3824" y="9779"/>
                  </a:lnTo>
                  <a:lnTo>
                    <a:pt x="4076" y="9846"/>
                  </a:lnTo>
                  <a:lnTo>
                    <a:pt x="4333" y="9902"/>
                  </a:lnTo>
                  <a:lnTo>
                    <a:pt x="4463" y="9925"/>
                  </a:lnTo>
                  <a:lnTo>
                    <a:pt x="4594" y="9945"/>
                  </a:lnTo>
                  <a:lnTo>
                    <a:pt x="4726" y="9963"/>
                  </a:lnTo>
                  <a:lnTo>
                    <a:pt x="4859" y="9977"/>
                  </a:lnTo>
                  <a:lnTo>
                    <a:pt x="4993" y="9988"/>
                  </a:lnTo>
                  <a:lnTo>
                    <a:pt x="5128" y="9996"/>
                  </a:lnTo>
                  <a:lnTo>
                    <a:pt x="5264" y="10001"/>
                  </a:lnTo>
                  <a:lnTo>
                    <a:pt x="5401" y="10000"/>
                  </a:lnTo>
                  <a:lnTo>
                    <a:pt x="5538" y="9999"/>
                  </a:lnTo>
                  <a:lnTo>
                    <a:pt x="5674" y="9995"/>
                  </a:lnTo>
                  <a:lnTo>
                    <a:pt x="5809" y="9987"/>
                  </a:lnTo>
                  <a:lnTo>
                    <a:pt x="5944" y="9975"/>
                  </a:lnTo>
                  <a:lnTo>
                    <a:pt x="6076" y="9961"/>
                  </a:lnTo>
                  <a:lnTo>
                    <a:pt x="6209" y="9944"/>
                  </a:lnTo>
                  <a:lnTo>
                    <a:pt x="6340" y="9924"/>
                  </a:lnTo>
                  <a:lnTo>
                    <a:pt x="6469" y="9901"/>
                  </a:lnTo>
                  <a:lnTo>
                    <a:pt x="6726" y="9846"/>
                  </a:lnTo>
                  <a:lnTo>
                    <a:pt x="6978" y="9779"/>
                  </a:lnTo>
                  <a:lnTo>
                    <a:pt x="7224" y="9701"/>
                  </a:lnTo>
                  <a:lnTo>
                    <a:pt x="7465" y="9613"/>
                  </a:lnTo>
                  <a:lnTo>
                    <a:pt x="7700" y="9514"/>
                  </a:lnTo>
                  <a:lnTo>
                    <a:pt x="7928" y="9404"/>
                  </a:lnTo>
                  <a:lnTo>
                    <a:pt x="8150" y="9285"/>
                  </a:lnTo>
                  <a:lnTo>
                    <a:pt x="8366" y="9156"/>
                  </a:lnTo>
                  <a:lnTo>
                    <a:pt x="8573" y="9019"/>
                  </a:lnTo>
                  <a:lnTo>
                    <a:pt x="8774" y="8872"/>
                  </a:lnTo>
                  <a:lnTo>
                    <a:pt x="8966" y="8716"/>
                  </a:lnTo>
                  <a:lnTo>
                    <a:pt x="9150" y="8552"/>
                  </a:lnTo>
                  <a:lnTo>
                    <a:pt x="9325" y="8380"/>
                  </a:lnTo>
                  <a:lnTo>
                    <a:pt x="9492" y="8201"/>
                  </a:lnTo>
                  <a:lnTo>
                    <a:pt x="9649" y="8014"/>
                  </a:lnTo>
                  <a:lnTo>
                    <a:pt x="9797" y="7820"/>
                  </a:lnTo>
                  <a:lnTo>
                    <a:pt x="9935" y="7619"/>
                  </a:lnTo>
                  <a:lnTo>
                    <a:pt x="10063" y="7412"/>
                  </a:lnTo>
                  <a:lnTo>
                    <a:pt x="10179" y="7198"/>
                  </a:lnTo>
                  <a:lnTo>
                    <a:pt x="10285" y="6979"/>
                  </a:lnTo>
                  <a:lnTo>
                    <a:pt x="10381" y="6754"/>
                  </a:lnTo>
                  <a:lnTo>
                    <a:pt x="10424" y="6640"/>
                  </a:lnTo>
                  <a:lnTo>
                    <a:pt x="10464" y="6524"/>
                  </a:lnTo>
                  <a:lnTo>
                    <a:pt x="10501" y="6408"/>
                  </a:lnTo>
                  <a:lnTo>
                    <a:pt x="10535" y="6289"/>
                  </a:lnTo>
                  <a:lnTo>
                    <a:pt x="10566" y="6170"/>
                  </a:lnTo>
                  <a:lnTo>
                    <a:pt x="10594" y="6050"/>
                  </a:lnTo>
                  <a:lnTo>
                    <a:pt x="10619" y="5929"/>
                  </a:lnTo>
                  <a:lnTo>
                    <a:pt x="10641" y="5807"/>
                  </a:lnTo>
                  <a:lnTo>
                    <a:pt x="10659" y="5683"/>
                  </a:lnTo>
                  <a:lnTo>
                    <a:pt x="10675" y="5559"/>
                  </a:lnTo>
                  <a:lnTo>
                    <a:pt x="10687" y="5434"/>
                  </a:lnTo>
                  <a:lnTo>
                    <a:pt x="10695" y="5308"/>
                  </a:lnTo>
                  <a:lnTo>
                    <a:pt x="10700" y="5182"/>
                  </a:lnTo>
                  <a:lnTo>
                    <a:pt x="10699" y="5053"/>
                  </a:lnTo>
                  <a:lnTo>
                    <a:pt x="10698" y="4925"/>
                  </a:lnTo>
                  <a:lnTo>
                    <a:pt x="10693" y="4798"/>
                  </a:lnTo>
                  <a:lnTo>
                    <a:pt x="10685" y="4672"/>
                  </a:lnTo>
                  <a:lnTo>
                    <a:pt x="10673" y="4547"/>
                  </a:lnTo>
                  <a:lnTo>
                    <a:pt x="10658" y="4423"/>
                  </a:lnTo>
                  <a:lnTo>
                    <a:pt x="10639" y="4300"/>
                  </a:lnTo>
                  <a:lnTo>
                    <a:pt x="10618" y="4177"/>
                  </a:lnTo>
                  <a:lnTo>
                    <a:pt x="10593" y="4056"/>
                  </a:lnTo>
                  <a:lnTo>
                    <a:pt x="10565" y="3936"/>
                  </a:lnTo>
                  <a:lnTo>
                    <a:pt x="10534" y="3817"/>
                  </a:lnTo>
                  <a:lnTo>
                    <a:pt x="10500" y="3698"/>
                  </a:lnTo>
                  <a:lnTo>
                    <a:pt x="10463" y="3582"/>
                  </a:lnTo>
                  <a:lnTo>
                    <a:pt x="10423" y="3467"/>
                  </a:lnTo>
                  <a:lnTo>
                    <a:pt x="10380" y="3353"/>
                  </a:lnTo>
                  <a:lnTo>
                    <a:pt x="10285" y="3128"/>
                  </a:lnTo>
                  <a:lnTo>
                    <a:pt x="10180" y="2909"/>
                  </a:lnTo>
                  <a:lnTo>
                    <a:pt x="10063" y="2696"/>
                  </a:lnTo>
                  <a:lnTo>
                    <a:pt x="9936" y="2488"/>
                  </a:lnTo>
                  <a:lnTo>
                    <a:pt x="9798" y="2287"/>
                  </a:lnTo>
                  <a:lnTo>
                    <a:pt x="9650" y="2093"/>
                  </a:lnTo>
                  <a:lnTo>
                    <a:pt x="9493" y="1906"/>
                  </a:lnTo>
                  <a:lnTo>
                    <a:pt x="9327" y="1726"/>
                  </a:lnTo>
                  <a:lnTo>
                    <a:pt x="9152" y="1554"/>
                  </a:lnTo>
                  <a:lnTo>
                    <a:pt x="8968" y="1390"/>
                  </a:lnTo>
                  <a:lnTo>
                    <a:pt x="8775" y="1235"/>
                  </a:lnTo>
                  <a:lnTo>
                    <a:pt x="8575" y="1088"/>
                  </a:lnTo>
                  <a:lnTo>
                    <a:pt x="8367" y="949"/>
                  </a:lnTo>
                  <a:lnTo>
                    <a:pt x="8152" y="821"/>
                  </a:lnTo>
                  <a:lnTo>
                    <a:pt x="7930" y="701"/>
                  </a:lnTo>
                  <a:lnTo>
                    <a:pt x="7702" y="592"/>
                  </a:lnTo>
                  <a:lnTo>
                    <a:pt x="7467" y="492"/>
                  </a:lnTo>
                  <a:lnTo>
                    <a:pt x="7226" y="404"/>
                  </a:lnTo>
                  <a:lnTo>
                    <a:pt x="6980" y="326"/>
                  </a:lnTo>
                  <a:lnTo>
                    <a:pt x="6728" y="259"/>
                  </a:lnTo>
                  <a:lnTo>
                    <a:pt x="6472" y="203"/>
                  </a:lnTo>
                  <a:lnTo>
                    <a:pt x="6341" y="180"/>
                  </a:lnTo>
                  <a:lnTo>
                    <a:pt x="6210" y="160"/>
                  </a:lnTo>
                  <a:lnTo>
                    <a:pt x="6078" y="142"/>
                  </a:lnTo>
                  <a:lnTo>
                    <a:pt x="5945" y="128"/>
                  </a:lnTo>
                  <a:lnTo>
                    <a:pt x="5811" y="117"/>
                  </a:lnTo>
                  <a:lnTo>
                    <a:pt x="5676" y="109"/>
                  </a:lnTo>
                  <a:lnTo>
                    <a:pt x="5539" y="104"/>
                  </a:lnTo>
                  <a:lnTo>
                    <a:pt x="5402" y="100"/>
                  </a:lnTo>
                  <a:lnTo>
                    <a:pt x="5265" y="102"/>
                  </a:lnTo>
                  <a:lnTo>
                    <a:pt x="5129" y="107"/>
                  </a:lnTo>
                  <a:lnTo>
                    <a:pt x="4994" y="115"/>
                  </a:lnTo>
                  <a:lnTo>
                    <a:pt x="4860" y="126"/>
                  </a:lnTo>
                  <a:lnTo>
                    <a:pt x="4726" y="141"/>
                  </a:lnTo>
                  <a:lnTo>
                    <a:pt x="4594" y="158"/>
                  </a:lnTo>
                  <a:lnTo>
                    <a:pt x="4463" y="178"/>
                  </a:lnTo>
                  <a:lnTo>
                    <a:pt x="4334" y="201"/>
                  </a:lnTo>
                  <a:lnTo>
                    <a:pt x="4077" y="257"/>
                  </a:lnTo>
                  <a:lnTo>
                    <a:pt x="3826" y="324"/>
                  </a:lnTo>
                  <a:lnTo>
                    <a:pt x="3579" y="402"/>
                  </a:lnTo>
                  <a:lnTo>
                    <a:pt x="3339" y="490"/>
                  </a:lnTo>
                  <a:lnTo>
                    <a:pt x="3104" y="590"/>
                  </a:lnTo>
                  <a:lnTo>
                    <a:pt x="2875" y="700"/>
                  </a:lnTo>
                  <a:lnTo>
                    <a:pt x="2653" y="819"/>
                  </a:lnTo>
                  <a:lnTo>
                    <a:pt x="2438" y="948"/>
                  </a:lnTo>
                  <a:lnTo>
                    <a:pt x="2231" y="1086"/>
                  </a:lnTo>
                  <a:lnTo>
                    <a:pt x="2030" y="1233"/>
                  </a:lnTo>
                  <a:lnTo>
                    <a:pt x="1838" y="1388"/>
                  </a:lnTo>
                  <a:lnTo>
                    <a:pt x="1654" y="1553"/>
                  </a:lnTo>
                  <a:lnTo>
                    <a:pt x="1479" y="1724"/>
                  </a:lnTo>
                  <a:lnTo>
                    <a:pt x="1312" y="1904"/>
                  </a:lnTo>
                  <a:lnTo>
                    <a:pt x="1155" y="2091"/>
                  </a:lnTo>
                  <a:lnTo>
                    <a:pt x="1007" y="2285"/>
                  </a:lnTo>
                  <a:lnTo>
                    <a:pt x="869" y="2486"/>
                  </a:lnTo>
                  <a:lnTo>
                    <a:pt x="741" y="2693"/>
                  </a:lnTo>
                  <a:lnTo>
                    <a:pt x="624" y="2907"/>
                  </a:lnTo>
                  <a:lnTo>
                    <a:pt x="519" y="3126"/>
                  </a:lnTo>
                  <a:lnTo>
                    <a:pt x="423" y="3351"/>
                  </a:lnTo>
                  <a:lnTo>
                    <a:pt x="380" y="3465"/>
                  </a:lnTo>
                  <a:lnTo>
                    <a:pt x="340" y="3581"/>
                  </a:lnTo>
                  <a:lnTo>
                    <a:pt x="303" y="3698"/>
                  </a:lnTo>
                  <a:lnTo>
                    <a:pt x="269" y="3816"/>
                  </a:lnTo>
                  <a:lnTo>
                    <a:pt x="238" y="3935"/>
                  </a:lnTo>
                  <a:lnTo>
                    <a:pt x="209" y="4055"/>
                  </a:lnTo>
                  <a:lnTo>
                    <a:pt x="185" y="4176"/>
                  </a:lnTo>
                  <a:lnTo>
                    <a:pt x="163" y="4298"/>
                  </a:lnTo>
                  <a:lnTo>
                    <a:pt x="145" y="4422"/>
                  </a:lnTo>
                  <a:lnTo>
                    <a:pt x="129" y="4546"/>
                  </a:lnTo>
                  <a:lnTo>
                    <a:pt x="117" y="4671"/>
                  </a:lnTo>
                  <a:lnTo>
                    <a:pt x="109" y="4797"/>
                  </a:lnTo>
                  <a:lnTo>
                    <a:pt x="103" y="4924"/>
                  </a:lnTo>
                  <a:lnTo>
                    <a:pt x="102" y="5053"/>
                  </a:lnTo>
                  <a:cubicBezTo>
                    <a:pt x="102" y="5070"/>
                    <a:pt x="93" y="5086"/>
                    <a:pt x="78" y="5095"/>
                  </a:cubicBezTo>
                  <a:cubicBezTo>
                    <a:pt x="63" y="5104"/>
                    <a:pt x="45" y="5105"/>
                    <a:pt x="30" y="5097"/>
                  </a:cubicBezTo>
                  <a:lnTo>
                    <a:pt x="28" y="5096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21" name="Freeform 97"/>
            <p:cNvSpPr>
              <a:spLocks noEditPoints="1"/>
            </p:cNvSpPr>
            <p:nvPr/>
          </p:nvSpPr>
          <p:spPr bwMode="auto">
            <a:xfrm>
              <a:off x="764" y="1487"/>
              <a:ext cx="943" cy="1136"/>
            </a:xfrm>
            <a:custGeom>
              <a:avLst/>
              <a:gdLst/>
              <a:ahLst/>
              <a:cxnLst>
                <a:cxn ang="0">
                  <a:pos x="50" y="4369"/>
                </a:cxn>
                <a:cxn ang="0">
                  <a:pos x="334" y="3150"/>
                </a:cxn>
                <a:cxn ang="0">
                  <a:pos x="843" y="2074"/>
                </a:cxn>
                <a:cxn ang="0">
                  <a:pos x="1544" y="1181"/>
                </a:cxn>
                <a:cxn ang="0">
                  <a:pos x="2404" y="511"/>
                </a:cxn>
                <a:cxn ang="0">
                  <a:pos x="3289" y="133"/>
                </a:cxn>
                <a:cxn ang="0">
                  <a:pos x="3815" y="27"/>
                </a:cxn>
                <a:cxn ang="0">
                  <a:pos x="4361" y="2"/>
                </a:cxn>
                <a:cxn ang="0">
                  <a:pos x="4899" y="60"/>
                </a:cxn>
                <a:cxn ang="0">
                  <a:pos x="5517" y="233"/>
                </a:cxn>
                <a:cxn ang="0">
                  <a:pos x="6458" y="748"/>
                </a:cxn>
                <a:cxn ang="0">
                  <a:pos x="7259" y="1511"/>
                </a:cxn>
                <a:cxn ang="0">
                  <a:pos x="7887" y="2482"/>
                </a:cxn>
                <a:cxn ang="0">
                  <a:pos x="8310" y="3620"/>
                </a:cxn>
                <a:cxn ang="0">
                  <a:pos x="8495" y="4883"/>
                </a:cxn>
                <a:cxn ang="0">
                  <a:pos x="8415" y="6186"/>
                </a:cxn>
                <a:cxn ang="0">
                  <a:pos x="8084" y="7379"/>
                </a:cxn>
                <a:cxn ang="0">
                  <a:pos x="7534" y="8422"/>
                </a:cxn>
                <a:cxn ang="0">
                  <a:pos x="6799" y="9273"/>
                </a:cxn>
                <a:cxn ang="0">
                  <a:pos x="5910" y="9893"/>
                </a:cxn>
                <a:cxn ang="0">
                  <a:pos x="5111" y="10195"/>
                </a:cxn>
                <a:cxn ang="0">
                  <a:pos x="4580" y="10285"/>
                </a:cxn>
                <a:cxn ang="0">
                  <a:pos x="4033" y="10294"/>
                </a:cxn>
                <a:cxn ang="0">
                  <a:pos x="3498" y="10220"/>
                </a:cxn>
                <a:cxn ang="0">
                  <a:pos x="2788" y="9987"/>
                </a:cxn>
                <a:cxn ang="0">
                  <a:pos x="1872" y="9419"/>
                </a:cxn>
                <a:cxn ang="0">
                  <a:pos x="1103" y="8610"/>
                </a:cxn>
                <a:cxn ang="0">
                  <a:pos x="513" y="7602"/>
                </a:cxn>
                <a:cxn ang="0">
                  <a:pos x="134" y="6436"/>
                </a:cxn>
                <a:cxn ang="0">
                  <a:pos x="0" y="5151"/>
                </a:cxn>
                <a:cxn ang="0">
                  <a:pos x="100" y="5148"/>
                </a:cxn>
                <a:cxn ang="0">
                  <a:pos x="232" y="6413"/>
                </a:cxn>
                <a:cxn ang="0">
                  <a:pos x="603" y="7560"/>
                </a:cxn>
                <a:cxn ang="0">
                  <a:pos x="1182" y="8549"/>
                </a:cxn>
                <a:cxn ang="0">
                  <a:pos x="1934" y="9340"/>
                </a:cxn>
                <a:cxn ang="0">
                  <a:pos x="2826" y="9895"/>
                </a:cxn>
                <a:cxn ang="0">
                  <a:pos x="3518" y="10122"/>
                </a:cxn>
                <a:cxn ang="0">
                  <a:pos x="4038" y="10194"/>
                </a:cxn>
                <a:cxn ang="0">
                  <a:pos x="4569" y="10186"/>
                </a:cxn>
                <a:cxn ang="0">
                  <a:pos x="5085" y="10099"/>
                </a:cxn>
                <a:cxn ang="0">
                  <a:pos x="5862" y="9806"/>
                </a:cxn>
                <a:cxn ang="0">
                  <a:pos x="6730" y="9201"/>
                </a:cxn>
                <a:cxn ang="0">
                  <a:pos x="7450" y="8367"/>
                </a:cxn>
                <a:cxn ang="0">
                  <a:pos x="7991" y="7344"/>
                </a:cxn>
                <a:cxn ang="0">
                  <a:pos x="8316" y="6171"/>
                </a:cxn>
                <a:cxn ang="0">
                  <a:pos x="8395" y="4890"/>
                </a:cxn>
                <a:cxn ang="0">
                  <a:pos x="8214" y="3646"/>
                </a:cxn>
                <a:cxn ang="0">
                  <a:pos x="7799" y="2529"/>
                </a:cxn>
                <a:cxn ang="0">
                  <a:pos x="7183" y="1577"/>
                </a:cxn>
                <a:cxn ang="0">
                  <a:pos x="6401" y="830"/>
                </a:cxn>
                <a:cxn ang="0">
                  <a:pos x="5484" y="327"/>
                </a:cxn>
                <a:cxn ang="0">
                  <a:pos x="4882" y="159"/>
                </a:cxn>
                <a:cxn ang="0">
                  <a:pos x="4359" y="102"/>
                </a:cxn>
                <a:cxn ang="0">
                  <a:pos x="3829" y="126"/>
                </a:cxn>
                <a:cxn ang="0">
                  <a:pos x="3317" y="229"/>
                </a:cxn>
                <a:cxn ang="0">
                  <a:pos x="2457" y="596"/>
                </a:cxn>
                <a:cxn ang="0">
                  <a:pos x="1616" y="1249"/>
                </a:cxn>
                <a:cxn ang="0">
                  <a:pos x="929" y="2124"/>
                </a:cxn>
                <a:cxn ang="0">
                  <a:pos x="429" y="3181"/>
                </a:cxn>
                <a:cxn ang="0">
                  <a:pos x="150" y="4379"/>
                </a:cxn>
                <a:cxn ang="0">
                  <a:pos x="24" y="5192"/>
                </a:cxn>
              </a:cxnLst>
              <a:rect l="0" t="0" r="r" b="b"/>
              <a:pathLst>
                <a:path w="8500" h="10300">
                  <a:moveTo>
                    <a:pt x="79" y="5109"/>
                  </a:moveTo>
                  <a:lnTo>
                    <a:pt x="1" y="5149"/>
                  </a:lnTo>
                  <a:lnTo>
                    <a:pt x="7" y="4887"/>
                  </a:lnTo>
                  <a:lnTo>
                    <a:pt x="23" y="4626"/>
                  </a:lnTo>
                  <a:lnTo>
                    <a:pt x="50" y="4369"/>
                  </a:lnTo>
                  <a:lnTo>
                    <a:pt x="88" y="4115"/>
                  </a:lnTo>
                  <a:lnTo>
                    <a:pt x="134" y="3867"/>
                  </a:lnTo>
                  <a:lnTo>
                    <a:pt x="192" y="3622"/>
                  </a:lnTo>
                  <a:lnTo>
                    <a:pt x="258" y="3384"/>
                  </a:lnTo>
                  <a:lnTo>
                    <a:pt x="334" y="3150"/>
                  </a:lnTo>
                  <a:lnTo>
                    <a:pt x="419" y="2922"/>
                  </a:lnTo>
                  <a:lnTo>
                    <a:pt x="512" y="2700"/>
                  </a:lnTo>
                  <a:lnTo>
                    <a:pt x="614" y="2485"/>
                  </a:lnTo>
                  <a:lnTo>
                    <a:pt x="725" y="2276"/>
                  </a:lnTo>
                  <a:lnTo>
                    <a:pt x="843" y="2074"/>
                  </a:lnTo>
                  <a:lnTo>
                    <a:pt x="968" y="1879"/>
                  </a:lnTo>
                  <a:lnTo>
                    <a:pt x="1102" y="1692"/>
                  </a:lnTo>
                  <a:lnTo>
                    <a:pt x="1242" y="1514"/>
                  </a:lnTo>
                  <a:lnTo>
                    <a:pt x="1390" y="1343"/>
                  </a:lnTo>
                  <a:lnTo>
                    <a:pt x="1544" y="1181"/>
                  </a:lnTo>
                  <a:lnTo>
                    <a:pt x="1704" y="1027"/>
                  </a:lnTo>
                  <a:lnTo>
                    <a:pt x="1870" y="884"/>
                  </a:lnTo>
                  <a:lnTo>
                    <a:pt x="2043" y="749"/>
                  </a:lnTo>
                  <a:lnTo>
                    <a:pt x="2221" y="625"/>
                  </a:lnTo>
                  <a:lnTo>
                    <a:pt x="2404" y="511"/>
                  </a:lnTo>
                  <a:lnTo>
                    <a:pt x="2592" y="407"/>
                  </a:lnTo>
                  <a:lnTo>
                    <a:pt x="2786" y="315"/>
                  </a:lnTo>
                  <a:lnTo>
                    <a:pt x="2983" y="233"/>
                  </a:lnTo>
                  <a:lnTo>
                    <a:pt x="3186" y="164"/>
                  </a:lnTo>
                  <a:lnTo>
                    <a:pt x="3289" y="133"/>
                  </a:lnTo>
                  <a:lnTo>
                    <a:pt x="3392" y="106"/>
                  </a:lnTo>
                  <a:lnTo>
                    <a:pt x="3497" y="81"/>
                  </a:lnTo>
                  <a:lnTo>
                    <a:pt x="3602" y="60"/>
                  </a:lnTo>
                  <a:lnTo>
                    <a:pt x="3708" y="42"/>
                  </a:lnTo>
                  <a:lnTo>
                    <a:pt x="3815" y="27"/>
                  </a:lnTo>
                  <a:lnTo>
                    <a:pt x="3923" y="15"/>
                  </a:lnTo>
                  <a:lnTo>
                    <a:pt x="4031" y="7"/>
                  </a:lnTo>
                  <a:lnTo>
                    <a:pt x="4141" y="2"/>
                  </a:lnTo>
                  <a:lnTo>
                    <a:pt x="4251" y="0"/>
                  </a:lnTo>
                  <a:lnTo>
                    <a:pt x="4361" y="2"/>
                  </a:lnTo>
                  <a:lnTo>
                    <a:pt x="4470" y="7"/>
                  </a:lnTo>
                  <a:lnTo>
                    <a:pt x="4578" y="16"/>
                  </a:lnTo>
                  <a:lnTo>
                    <a:pt x="4686" y="27"/>
                  </a:lnTo>
                  <a:lnTo>
                    <a:pt x="4793" y="42"/>
                  </a:lnTo>
                  <a:lnTo>
                    <a:pt x="4899" y="60"/>
                  </a:lnTo>
                  <a:lnTo>
                    <a:pt x="5005" y="81"/>
                  </a:lnTo>
                  <a:lnTo>
                    <a:pt x="5109" y="105"/>
                  </a:lnTo>
                  <a:lnTo>
                    <a:pt x="5213" y="133"/>
                  </a:lnTo>
                  <a:lnTo>
                    <a:pt x="5315" y="163"/>
                  </a:lnTo>
                  <a:lnTo>
                    <a:pt x="5517" y="233"/>
                  </a:lnTo>
                  <a:lnTo>
                    <a:pt x="5714" y="314"/>
                  </a:lnTo>
                  <a:lnTo>
                    <a:pt x="5908" y="406"/>
                  </a:lnTo>
                  <a:lnTo>
                    <a:pt x="6097" y="510"/>
                  </a:lnTo>
                  <a:lnTo>
                    <a:pt x="6280" y="623"/>
                  </a:lnTo>
                  <a:lnTo>
                    <a:pt x="6458" y="748"/>
                  </a:lnTo>
                  <a:lnTo>
                    <a:pt x="6630" y="882"/>
                  </a:lnTo>
                  <a:lnTo>
                    <a:pt x="6797" y="1026"/>
                  </a:lnTo>
                  <a:lnTo>
                    <a:pt x="6958" y="1179"/>
                  </a:lnTo>
                  <a:lnTo>
                    <a:pt x="7112" y="1341"/>
                  </a:lnTo>
                  <a:lnTo>
                    <a:pt x="7259" y="1511"/>
                  </a:lnTo>
                  <a:lnTo>
                    <a:pt x="7399" y="1690"/>
                  </a:lnTo>
                  <a:lnTo>
                    <a:pt x="7533" y="1877"/>
                  </a:lnTo>
                  <a:lnTo>
                    <a:pt x="7659" y="2072"/>
                  </a:lnTo>
                  <a:lnTo>
                    <a:pt x="7777" y="2274"/>
                  </a:lnTo>
                  <a:lnTo>
                    <a:pt x="7887" y="2482"/>
                  </a:lnTo>
                  <a:lnTo>
                    <a:pt x="7989" y="2698"/>
                  </a:lnTo>
                  <a:lnTo>
                    <a:pt x="8083" y="2919"/>
                  </a:lnTo>
                  <a:lnTo>
                    <a:pt x="8168" y="3148"/>
                  </a:lnTo>
                  <a:lnTo>
                    <a:pt x="8244" y="3381"/>
                  </a:lnTo>
                  <a:lnTo>
                    <a:pt x="8310" y="3620"/>
                  </a:lnTo>
                  <a:lnTo>
                    <a:pt x="8367" y="3864"/>
                  </a:lnTo>
                  <a:lnTo>
                    <a:pt x="8415" y="4112"/>
                  </a:lnTo>
                  <a:lnTo>
                    <a:pt x="8451" y="4366"/>
                  </a:lnTo>
                  <a:lnTo>
                    <a:pt x="8479" y="4623"/>
                  </a:lnTo>
                  <a:lnTo>
                    <a:pt x="8495" y="4883"/>
                  </a:lnTo>
                  <a:lnTo>
                    <a:pt x="8500" y="5148"/>
                  </a:lnTo>
                  <a:lnTo>
                    <a:pt x="8496" y="5414"/>
                  </a:lnTo>
                  <a:lnTo>
                    <a:pt x="8480" y="5675"/>
                  </a:lnTo>
                  <a:lnTo>
                    <a:pt x="8453" y="5932"/>
                  </a:lnTo>
                  <a:lnTo>
                    <a:pt x="8415" y="6186"/>
                  </a:lnTo>
                  <a:lnTo>
                    <a:pt x="8369" y="6434"/>
                  </a:lnTo>
                  <a:lnTo>
                    <a:pt x="8311" y="6678"/>
                  </a:lnTo>
                  <a:lnTo>
                    <a:pt x="8245" y="6917"/>
                  </a:lnTo>
                  <a:lnTo>
                    <a:pt x="8169" y="7151"/>
                  </a:lnTo>
                  <a:lnTo>
                    <a:pt x="8084" y="7379"/>
                  </a:lnTo>
                  <a:lnTo>
                    <a:pt x="7991" y="7601"/>
                  </a:lnTo>
                  <a:lnTo>
                    <a:pt x="7889" y="7816"/>
                  </a:lnTo>
                  <a:lnTo>
                    <a:pt x="7778" y="8025"/>
                  </a:lnTo>
                  <a:lnTo>
                    <a:pt x="7660" y="8227"/>
                  </a:lnTo>
                  <a:lnTo>
                    <a:pt x="7534" y="8422"/>
                  </a:lnTo>
                  <a:lnTo>
                    <a:pt x="7401" y="8609"/>
                  </a:lnTo>
                  <a:lnTo>
                    <a:pt x="7261" y="8787"/>
                  </a:lnTo>
                  <a:lnTo>
                    <a:pt x="7113" y="8958"/>
                  </a:lnTo>
                  <a:lnTo>
                    <a:pt x="6959" y="9120"/>
                  </a:lnTo>
                  <a:lnTo>
                    <a:pt x="6799" y="9273"/>
                  </a:lnTo>
                  <a:lnTo>
                    <a:pt x="6632" y="9417"/>
                  </a:lnTo>
                  <a:lnTo>
                    <a:pt x="6460" y="9551"/>
                  </a:lnTo>
                  <a:lnTo>
                    <a:pt x="6282" y="9676"/>
                  </a:lnTo>
                  <a:lnTo>
                    <a:pt x="6099" y="9790"/>
                  </a:lnTo>
                  <a:lnTo>
                    <a:pt x="5910" y="9893"/>
                  </a:lnTo>
                  <a:lnTo>
                    <a:pt x="5717" y="9986"/>
                  </a:lnTo>
                  <a:lnTo>
                    <a:pt x="5519" y="10067"/>
                  </a:lnTo>
                  <a:lnTo>
                    <a:pt x="5317" y="10137"/>
                  </a:lnTo>
                  <a:lnTo>
                    <a:pt x="5214" y="10168"/>
                  </a:lnTo>
                  <a:lnTo>
                    <a:pt x="5111" y="10195"/>
                  </a:lnTo>
                  <a:lnTo>
                    <a:pt x="5006" y="10219"/>
                  </a:lnTo>
                  <a:lnTo>
                    <a:pt x="4901" y="10240"/>
                  </a:lnTo>
                  <a:lnTo>
                    <a:pt x="4795" y="10259"/>
                  </a:lnTo>
                  <a:lnTo>
                    <a:pt x="4688" y="10273"/>
                  </a:lnTo>
                  <a:lnTo>
                    <a:pt x="4580" y="10285"/>
                  </a:lnTo>
                  <a:lnTo>
                    <a:pt x="4471" y="10293"/>
                  </a:lnTo>
                  <a:lnTo>
                    <a:pt x="4362" y="10298"/>
                  </a:lnTo>
                  <a:lnTo>
                    <a:pt x="4252" y="10300"/>
                  </a:lnTo>
                  <a:lnTo>
                    <a:pt x="4142" y="10299"/>
                  </a:lnTo>
                  <a:lnTo>
                    <a:pt x="4033" y="10294"/>
                  </a:lnTo>
                  <a:lnTo>
                    <a:pt x="3925" y="10285"/>
                  </a:lnTo>
                  <a:lnTo>
                    <a:pt x="3817" y="10274"/>
                  </a:lnTo>
                  <a:lnTo>
                    <a:pt x="3710" y="10259"/>
                  </a:lnTo>
                  <a:lnTo>
                    <a:pt x="3603" y="10241"/>
                  </a:lnTo>
                  <a:lnTo>
                    <a:pt x="3498" y="10220"/>
                  </a:lnTo>
                  <a:lnTo>
                    <a:pt x="3394" y="10196"/>
                  </a:lnTo>
                  <a:lnTo>
                    <a:pt x="3290" y="10168"/>
                  </a:lnTo>
                  <a:lnTo>
                    <a:pt x="3188" y="10138"/>
                  </a:lnTo>
                  <a:lnTo>
                    <a:pt x="2986" y="10068"/>
                  </a:lnTo>
                  <a:lnTo>
                    <a:pt x="2788" y="9987"/>
                  </a:lnTo>
                  <a:lnTo>
                    <a:pt x="2595" y="9895"/>
                  </a:lnTo>
                  <a:lnTo>
                    <a:pt x="2406" y="9791"/>
                  </a:lnTo>
                  <a:lnTo>
                    <a:pt x="2223" y="9677"/>
                  </a:lnTo>
                  <a:lnTo>
                    <a:pt x="2045" y="9553"/>
                  </a:lnTo>
                  <a:lnTo>
                    <a:pt x="1872" y="9419"/>
                  </a:lnTo>
                  <a:lnTo>
                    <a:pt x="1706" y="9275"/>
                  </a:lnTo>
                  <a:lnTo>
                    <a:pt x="1545" y="9122"/>
                  </a:lnTo>
                  <a:lnTo>
                    <a:pt x="1391" y="8960"/>
                  </a:lnTo>
                  <a:lnTo>
                    <a:pt x="1244" y="8789"/>
                  </a:lnTo>
                  <a:lnTo>
                    <a:pt x="1103" y="8610"/>
                  </a:lnTo>
                  <a:lnTo>
                    <a:pt x="970" y="8424"/>
                  </a:lnTo>
                  <a:lnTo>
                    <a:pt x="844" y="8229"/>
                  </a:lnTo>
                  <a:lnTo>
                    <a:pt x="725" y="8027"/>
                  </a:lnTo>
                  <a:lnTo>
                    <a:pt x="615" y="7818"/>
                  </a:lnTo>
                  <a:lnTo>
                    <a:pt x="513" y="7602"/>
                  </a:lnTo>
                  <a:lnTo>
                    <a:pt x="419" y="7380"/>
                  </a:lnTo>
                  <a:lnTo>
                    <a:pt x="334" y="7152"/>
                  </a:lnTo>
                  <a:lnTo>
                    <a:pt x="258" y="6919"/>
                  </a:lnTo>
                  <a:lnTo>
                    <a:pt x="191" y="6680"/>
                  </a:lnTo>
                  <a:lnTo>
                    <a:pt x="134" y="6436"/>
                  </a:lnTo>
                  <a:lnTo>
                    <a:pt x="87" y="6187"/>
                  </a:lnTo>
                  <a:lnTo>
                    <a:pt x="50" y="5934"/>
                  </a:lnTo>
                  <a:lnTo>
                    <a:pt x="22" y="5676"/>
                  </a:lnTo>
                  <a:lnTo>
                    <a:pt x="6" y="5415"/>
                  </a:lnTo>
                  <a:lnTo>
                    <a:pt x="0" y="5151"/>
                  </a:lnTo>
                  <a:cubicBezTo>
                    <a:pt x="0" y="5132"/>
                    <a:pt x="10" y="5115"/>
                    <a:pt x="26" y="5106"/>
                  </a:cubicBezTo>
                  <a:cubicBezTo>
                    <a:pt x="42" y="5097"/>
                    <a:pt x="62" y="5098"/>
                    <a:pt x="78" y="5108"/>
                  </a:cubicBezTo>
                  <a:lnTo>
                    <a:pt x="79" y="5109"/>
                  </a:lnTo>
                  <a:close/>
                  <a:moveTo>
                    <a:pt x="22" y="5191"/>
                  </a:moveTo>
                  <a:lnTo>
                    <a:pt x="100" y="5148"/>
                  </a:lnTo>
                  <a:lnTo>
                    <a:pt x="105" y="5409"/>
                  </a:lnTo>
                  <a:lnTo>
                    <a:pt x="122" y="5666"/>
                  </a:lnTo>
                  <a:lnTo>
                    <a:pt x="148" y="5919"/>
                  </a:lnTo>
                  <a:lnTo>
                    <a:pt x="185" y="6168"/>
                  </a:lnTo>
                  <a:lnTo>
                    <a:pt x="232" y="6413"/>
                  </a:lnTo>
                  <a:lnTo>
                    <a:pt x="288" y="6653"/>
                  </a:lnTo>
                  <a:lnTo>
                    <a:pt x="353" y="6888"/>
                  </a:lnTo>
                  <a:lnTo>
                    <a:pt x="428" y="7118"/>
                  </a:lnTo>
                  <a:lnTo>
                    <a:pt x="511" y="7341"/>
                  </a:lnTo>
                  <a:lnTo>
                    <a:pt x="603" y="7560"/>
                  </a:lnTo>
                  <a:lnTo>
                    <a:pt x="703" y="7771"/>
                  </a:lnTo>
                  <a:lnTo>
                    <a:pt x="812" y="7976"/>
                  </a:lnTo>
                  <a:lnTo>
                    <a:pt x="927" y="8174"/>
                  </a:lnTo>
                  <a:lnTo>
                    <a:pt x="1051" y="8365"/>
                  </a:lnTo>
                  <a:lnTo>
                    <a:pt x="1182" y="8549"/>
                  </a:lnTo>
                  <a:lnTo>
                    <a:pt x="1319" y="8724"/>
                  </a:lnTo>
                  <a:lnTo>
                    <a:pt x="1464" y="8891"/>
                  </a:lnTo>
                  <a:lnTo>
                    <a:pt x="1614" y="9050"/>
                  </a:lnTo>
                  <a:lnTo>
                    <a:pt x="1771" y="9199"/>
                  </a:lnTo>
                  <a:lnTo>
                    <a:pt x="1934" y="9340"/>
                  </a:lnTo>
                  <a:lnTo>
                    <a:pt x="2102" y="9471"/>
                  </a:lnTo>
                  <a:lnTo>
                    <a:pt x="2276" y="9592"/>
                  </a:lnTo>
                  <a:lnTo>
                    <a:pt x="2455" y="9704"/>
                  </a:lnTo>
                  <a:lnTo>
                    <a:pt x="2638" y="9804"/>
                  </a:lnTo>
                  <a:lnTo>
                    <a:pt x="2826" y="9895"/>
                  </a:lnTo>
                  <a:lnTo>
                    <a:pt x="3019" y="9974"/>
                  </a:lnTo>
                  <a:lnTo>
                    <a:pt x="3216" y="10042"/>
                  </a:lnTo>
                  <a:lnTo>
                    <a:pt x="3316" y="10072"/>
                  </a:lnTo>
                  <a:lnTo>
                    <a:pt x="3416" y="10098"/>
                  </a:lnTo>
                  <a:lnTo>
                    <a:pt x="3518" y="10122"/>
                  </a:lnTo>
                  <a:lnTo>
                    <a:pt x="3620" y="10142"/>
                  </a:lnTo>
                  <a:lnTo>
                    <a:pt x="3723" y="10160"/>
                  </a:lnTo>
                  <a:lnTo>
                    <a:pt x="3827" y="10174"/>
                  </a:lnTo>
                  <a:lnTo>
                    <a:pt x="3932" y="10186"/>
                  </a:lnTo>
                  <a:lnTo>
                    <a:pt x="4038" y="10194"/>
                  </a:lnTo>
                  <a:lnTo>
                    <a:pt x="4144" y="10199"/>
                  </a:lnTo>
                  <a:lnTo>
                    <a:pt x="4251" y="10200"/>
                  </a:lnTo>
                  <a:lnTo>
                    <a:pt x="4357" y="10199"/>
                  </a:lnTo>
                  <a:lnTo>
                    <a:pt x="4464" y="10194"/>
                  </a:lnTo>
                  <a:lnTo>
                    <a:pt x="4569" y="10186"/>
                  </a:lnTo>
                  <a:lnTo>
                    <a:pt x="4674" y="10174"/>
                  </a:lnTo>
                  <a:lnTo>
                    <a:pt x="4778" y="10160"/>
                  </a:lnTo>
                  <a:lnTo>
                    <a:pt x="4881" y="10142"/>
                  </a:lnTo>
                  <a:lnTo>
                    <a:pt x="4984" y="10122"/>
                  </a:lnTo>
                  <a:lnTo>
                    <a:pt x="5085" y="10099"/>
                  </a:lnTo>
                  <a:lnTo>
                    <a:pt x="5186" y="10072"/>
                  </a:lnTo>
                  <a:lnTo>
                    <a:pt x="5285" y="10043"/>
                  </a:lnTo>
                  <a:lnTo>
                    <a:pt x="5481" y="9975"/>
                  </a:lnTo>
                  <a:lnTo>
                    <a:pt x="5674" y="9896"/>
                  </a:lnTo>
                  <a:lnTo>
                    <a:pt x="5862" y="9806"/>
                  </a:lnTo>
                  <a:lnTo>
                    <a:pt x="6046" y="9705"/>
                  </a:lnTo>
                  <a:lnTo>
                    <a:pt x="6225" y="9594"/>
                  </a:lnTo>
                  <a:lnTo>
                    <a:pt x="6399" y="9473"/>
                  </a:lnTo>
                  <a:lnTo>
                    <a:pt x="6567" y="9342"/>
                  </a:lnTo>
                  <a:lnTo>
                    <a:pt x="6730" y="9201"/>
                  </a:lnTo>
                  <a:lnTo>
                    <a:pt x="6887" y="9052"/>
                  </a:lnTo>
                  <a:lnTo>
                    <a:pt x="7038" y="8893"/>
                  </a:lnTo>
                  <a:lnTo>
                    <a:pt x="7182" y="8726"/>
                  </a:lnTo>
                  <a:lnTo>
                    <a:pt x="7320" y="8550"/>
                  </a:lnTo>
                  <a:lnTo>
                    <a:pt x="7450" y="8367"/>
                  </a:lnTo>
                  <a:lnTo>
                    <a:pt x="7574" y="8177"/>
                  </a:lnTo>
                  <a:lnTo>
                    <a:pt x="7690" y="7979"/>
                  </a:lnTo>
                  <a:lnTo>
                    <a:pt x="7798" y="7774"/>
                  </a:lnTo>
                  <a:lnTo>
                    <a:pt x="7898" y="7562"/>
                  </a:lnTo>
                  <a:lnTo>
                    <a:pt x="7991" y="7344"/>
                  </a:lnTo>
                  <a:lnTo>
                    <a:pt x="8074" y="7120"/>
                  </a:lnTo>
                  <a:lnTo>
                    <a:pt x="8148" y="6891"/>
                  </a:lnTo>
                  <a:lnTo>
                    <a:pt x="8214" y="6655"/>
                  </a:lnTo>
                  <a:lnTo>
                    <a:pt x="8270" y="6416"/>
                  </a:lnTo>
                  <a:lnTo>
                    <a:pt x="8316" y="6171"/>
                  </a:lnTo>
                  <a:lnTo>
                    <a:pt x="8353" y="5922"/>
                  </a:lnTo>
                  <a:lnTo>
                    <a:pt x="8380" y="5669"/>
                  </a:lnTo>
                  <a:lnTo>
                    <a:pt x="8396" y="5412"/>
                  </a:lnTo>
                  <a:lnTo>
                    <a:pt x="8400" y="5150"/>
                  </a:lnTo>
                  <a:lnTo>
                    <a:pt x="8395" y="4890"/>
                  </a:lnTo>
                  <a:lnTo>
                    <a:pt x="8379" y="4633"/>
                  </a:lnTo>
                  <a:lnTo>
                    <a:pt x="8352" y="4380"/>
                  </a:lnTo>
                  <a:lnTo>
                    <a:pt x="8316" y="4131"/>
                  </a:lnTo>
                  <a:lnTo>
                    <a:pt x="8270" y="3886"/>
                  </a:lnTo>
                  <a:lnTo>
                    <a:pt x="8214" y="3646"/>
                  </a:lnTo>
                  <a:lnTo>
                    <a:pt x="8148" y="3412"/>
                  </a:lnTo>
                  <a:lnTo>
                    <a:pt x="8074" y="3182"/>
                  </a:lnTo>
                  <a:lnTo>
                    <a:pt x="7991" y="2958"/>
                  </a:lnTo>
                  <a:lnTo>
                    <a:pt x="7899" y="2740"/>
                  </a:lnTo>
                  <a:lnTo>
                    <a:pt x="7799" y="2529"/>
                  </a:lnTo>
                  <a:lnTo>
                    <a:pt x="7691" y="2324"/>
                  </a:lnTo>
                  <a:lnTo>
                    <a:pt x="7575" y="2126"/>
                  </a:lnTo>
                  <a:lnTo>
                    <a:pt x="7451" y="1935"/>
                  </a:lnTo>
                  <a:lnTo>
                    <a:pt x="7321" y="1752"/>
                  </a:lnTo>
                  <a:lnTo>
                    <a:pt x="7183" y="1577"/>
                  </a:lnTo>
                  <a:lnTo>
                    <a:pt x="7039" y="1410"/>
                  </a:lnTo>
                  <a:lnTo>
                    <a:pt x="6888" y="1251"/>
                  </a:lnTo>
                  <a:lnTo>
                    <a:pt x="6732" y="1101"/>
                  </a:lnTo>
                  <a:lnTo>
                    <a:pt x="6569" y="961"/>
                  </a:lnTo>
                  <a:lnTo>
                    <a:pt x="6401" y="830"/>
                  </a:lnTo>
                  <a:lnTo>
                    <a:pt x="6227" y="708"/>
                  </a:lnTo>
                  <a:lnTo>
                    <a:pt x="6048" y="597"/>
                  </a:lnTo>
                  <a:lnTo>
                    <a:pt x="5865" y="497"/>
                  </a:lnTo>
                  <a:lnTo>
                    <a:pt x="5676" y="406"/>
                  </a:lnTo>
                  <a:lnTo>
                    <a:pt x="5484" y="327"/>
                  </a:lnTo>
                  <a:lnTo>
                    <a:pt x="5287" y="259"/>
                  </a:lnTo>
                  <a:lnTo>
                    <a:pt x="5187" y="229"/>
                  </a:lnTo>
                  <a:lnTo>
                    <a:pt x="5087" y="203"/>
                  </a:lnTo>
                  <a:lnTo>
                    <a:pt x="4985" y="179"/>
                  </a:lnTo>
                  <a:lnTo>
                    <a:pt x="4882" y="159"/>
                  </a:lnTo>
                  <a:lnTo>
                    <a:pt x="4780" y="141"/>
                  </a:lnTo>
                  <a:lnTo>
                    <a:pt x="4676" y="127"/>
                  </a:lnTo>
                  <a:lnTo>
                    <a:pt x="4571" y="115"/>
                  </a:lnTo>
                  <a:lnTo>
                    <a:pt x="4465" y="107"/>
                  </a:lnTo>
                  <a:lnTo>
                    <a:pt x="4359" y="102"/>
                  </a:lnTo>
                  <a:lnTo>
                    <a:pt x="4252" y="100"/>
                  </a:lnTo>
                  <a:lnTo>
                    <a:pt x="4145" y="102"/>
                  </a:lnTo>
                  <a:lnTo>
                    <a:pt x="4039" y="107"/>
                  </a:lnTo>
                  <a:lnTo>
                    <a:pt x="3933" y="115"/>
                  </a:lnTo>
                  <a:lnTo>
                    <a:pt x="3829" y="126"/>
                  </a:lnTo>
                  <a:lnTo>
                    <a:pt x="3725" y="141"/>
                  </a:lnTo>
                  <a:lnTo>
                    <a:pt x="3622" y="158"/>
                  </a:lnTo>
                  <a:lnTo>
                    <a:pt x="3519" y="179"/>
                  </a:lnTo>
                  <a:lnTo>
                    <a:pt x="3418" y="202"/>
                  </a:lnTo>
                  <a:lnTo>
                    <a:pt x="3317" y="229"/>
                  </a:lnTo>
                  <a:lnTo>
                    <a:pt x="3218" y="258"/>
                  </a:lnTo>
                  <a:lnTo>
                    <a:pt x="3022" y="326"/>
                  </a:lnTo>
                  <a:lnTo>
                    <a:pt x="2829" y="405"/>
                  </a:lnTo>
                  <a:lnTo>
                    <a:pt x="2641" y="495"/>
                  </a:lnTo>
                  <a:lnTo>
                    <a:pt x="2457" y="596"/>
                  </a:lnTo>
                  <a:lnTo>
                    <a:pt x="2278" y="707"/>
                  </a:lnTo>
                  <a:lnTo>
                    <a:pt x="2104" y="828"/>
                  </a:lnTo>
                  <a:lnTo>
                    <a:pt x="1936" y="959"/>
                  </a:lnTo>
                  <a:lnTo>
                    <a:pt x="1773" y="1100"/>
                  </a:lnTo>
                  <a:lnTo>
                    <a:pt x="1616" y="1249"/>
                  </a:lnTo>
                  <a:lnTo>
                    <a:pt x="1465" y="1408"/>
                  </a:lnTo>
                  <a:lnTo>
                    <a:pt x="1321" y="1575"/>
                  </a:lnTo>
                  <a:lnTo>
                    <a:pt x="1183" y="1751"/>
                  </a:lnTo>
                  <a:lnTo>
                    <a:pt x="1052" y="1934"/>
                  </a:lnTo>
                  <a:lnTo>
                    <a:pt x="929" y="2124"/>
                  </a:lnTo>
                  <a:lnTo>
                    <a:pt x="813" y="2322"/>
                  </a:lnTo>
                  <a:lnTo>
                    <a:pt x="705" y="2527"/>
                  </a:lnTo>
                  <a:lnTo>
                    <a:pt x="605" y="2739"/>
                  </a:lnTo>
                  <a:lnTo>
                    <a:pt x="512" y="2957"/>
                  </a:lnTo>
                  <a:lnTo>
                    <a:pt x="429" y="3181"/>
                  </a:lnTo>
                  <a:lnTo>
                    <a:pt x="355" y="3410"/>
                  </a:lnTo>
                  <a:lnTo>
                    <a:pt x="289" y="3645"/>
                  </a:lnTo>
                  <a:lnTo>
                    <a:pt x="233" y="3885"/>
                  </a:lnTo>
                  <a:lnTo>
                    <a:pt x="186" y="4130"/>
                  </a:lnTo>
                  <a:lnTo>
                    <a:pt x="150" y="4379"/>
                  </a:lnTo>
                  <a:lnTo>
                    <a:pt x="123" y="4632"/>
                  </a:lnTo>
                  <a:lnTo>
                    <a:pt x="107" y="4889"/>
                  </a:lnTo>
                  <a:lnTo>
                    <a:pt x="101" y="5152"/>
                  </a:lnTo>
                  <a:cubicBezTo>
                    <a:pt x="101" y="5170"/>
                    <a:pt x="91" y="5186"/>
                    <a:pt x="75" y="5195"/>
                  </a:cubicBezTo>
                  <a:cubicBezTo>
                    <a:pt x="58" y="5203"/>
                    <a:pt x="39" y="5202"/>
                    <a:pt x="24" y="5192"/>
                  </a:cubicBezTo>
                  <a:lnTo>
                    <a:pt x="22" y="5191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22" name="Freeform 98"/>
            <p:cNvSpPr>
              <a:spLocks noEditPoints="1"/>
            </p:cNvSpPr>
            <p:nvPr/>
          </p:nvSpPr>
          <p:spPr bwMode="auto">
            <a:xfrm>
              <a:off x="3559" y="1421"/>
              <a:ext cx="942" cy="1135"/>
            </a:xfrm>
            <a:custGeom>
              <a:avLst/>
              <a:gdLst/>
              <a:ahLst/>
              <a:cxnLst>
                <a:cxn ang="0">
                  <a:pos x="25" y="2185"/>
                </a:cxn>
                <a:cxn ang="0">
                  <a:pos x="167" y="1575"/>
                </a:cxn>
                <a:cxn ang="0">
                  <a:pos x="422" y="1037"/>
                </a:cxn>
                <a:cxn ang="0">
                  <a:pos x="772" y="590"/>
                </a:cxn>
                <a:cxn ang="0">
                  <a:pos x="1202" y="256"/>
                </a:cxn>
                <a:cxn ang="0">
                  <a:pos x="1645" y="67"/>
                </a:cxn>
                <a:cxn ang="0">
                  <a:pos x="1908" y="14"/>
                </a:cxn>
                <a:cxn ang="0">
                  <a:pos x="2181" y="1"/>
                </a:cxn>
                <a:cxn ang="0">
                  <a:pos x="2450" y="30"/>
                </a:cxn>
                <a:cxn ang="0">
                  <a:pos x="2759" y="117"/>
                </a:cxn>
                <a:cxn ang="0">
                  <a:pos x="3229" y="374"/>
                </a:cxn>
                <a:cxn ang="0">
                  <a:pos x="3630" y="756"/>
                </a:cxn>
                <a:cxn ang="0">
                  <a:pos x="3944" y="1241"/>
                </a:cxn>
                <a:cxn ang="0">
                  <a:pos x="4155" y="1810"/>
                </a:cxn>
                <a:cxn ang="0">
                  <a:pos x="4248" y="2442"/>
                </a:cxn>
                <a:cxn ang="0">
                  <a:pos x="4208" y="3093"/>
                </a:cxn>
                <a:cxn ang="0">
                  <a:pos x="4042" y="3690"/>
                </a:cxn>
                <a:cxn ang="0">
                  <a:pos x="3767" y="4211"/>
                </a:cxn>
                <a:cxn ang="0">
                  <a:pos x="3400" y="4637"/>
                </a:cxn>
                <a:cxn ang="0">
                  <a:pos x="2955" y="4947"/>
                </a:cxn>
                <a:cxn ang="0">
                  <a:pos x="2556" y="5098"/>
                </a:cxn>
                <a:cxn ang="0">
                  <a:pos x="2290" y="5143"/>
                </a:cxn>
                <a:cxn ang="0">
                  <a:pos x="2017" y="5147"/>
                </a:cxn>
                <a:cxn ang="0">
                  <a:pos x="1749" y="5110"/>
                </a:cxn>
                <a:cxn ang="0">
                  <a:pos x="1394" y="4994"/>
                </a:cxn>
                <a:cxn ang="0">
                  <a:pos x="936" y="4710"/>
                </a:cxn>
                <a:cxn ang="0">
                  <a:pos x="552" y="4305"/>
                </a:cxn>
                <a:cxn ang="0">
                  <a:pos x="257" y="3801"/>
                </a:cxn>
                <a:cxn ang="0">
                  <a:pos x="67" y="3218"/>
                </a:cxn>
                <a:cxn ang="0">
                  <a:pos x="0" y="2575"/>
                </a:cxn>
                <a:cxn ang="0">
                  <a:pos x="50" y="2574"/>
                </a:cxn>
                <a:cxn ang="0">
                  <a:pos x="116" y="3207"/>
                </a:cxn>
                <a:cxn ang="0">
                  <a:pos x="302" y="3780"/>
                </a:cxn>
                <a:cxn ang="0">
                  <a:pos x="591" y="4275"/>
                </a:cxn>
                <a:cxn ang="0">
                  <a:pos x="967" y="4670"/>
                </a:cxn>
                <a:cxn ang="0">
                  <a:pos x="1413" y="4948"/>
                </a:cxn>
                <a:cxn ang="0">
                  <a:pos x="1759" y="5061"/>
                </a:cxn>
                <a:cxn ang="0">
                  <a:pos x="2019" y="5097"/>
                </a:cxn>
                <a:cxn ang="0">
                  <a:pos x="2285" y="5093"/>
                </a:cxn>
                <a:cxn ang="0">
                  <a:pos x="2543" y="5050"/>
                </a:cxn>
                <a:cxn ang="0">
                  <a:pos x="2931" y="4903"/>
                </a:cxn>
                <a:cxn ang="0">
                  <a:pos x="3365" y="4601"/>
                </a:cxn>
                <a:cxn ang="0">
                  <a:pos x="3725" y="4184"/>
                </a:cxn>
                <a:cxn ang="0">
                  <a:pos x="3996" y="3672"/>
                </a:cxn>
                <a:cxn ang="0">
                  <a:pos x="4158" y="3086"/>
                </a:cxn>
                <a:cxn ang="0">
                  <a:pos x="4198" y="2445"/>
                </a:cxn>
                <a:cxn ang="0">
                  <a:pos x="4107" y="1823"/>
                </a:cxn>
                <a:cxn ang="0">
                  <a:pos x="3900" y="1265"/>
                </a:cxn>
                <a:cxn ang="0">
                  <a:pos x="3592" y="789"/>
                </a:cxn>
                <a:cxn ang="0">
                  <a:pos x="3201" y="415"/>
                </a:cxn>
                <a:cxn ang="0">
                  <a:pos x="2742" y="164"/>
                </a:cxn>
                <a:cxn ang="0">
                  <a:pos x="2441" y="80"/>
                </a:cxn>
                <a:cxn ang="0">
                  <a:pos x="2180" y="51"/>
                </a:cxn>
                <a:cxn ang="0">
                  <a:pos x="1915" y="63"/>
                </a:cxn>
                <a:cxn ang="0">
                  <a:pos x="1659" y="115"/>
                </a:cxn>
                <a:cxn ang="0">
                  <a:pos x="1229" y="298"/>
                </a:cxn>
                <a:cxn ang="0">
                  <a:pos x="808" y="625"/>
                </a:cxn>
                <a:cxn ang="0">
                  <a:pos x="465" y="1062"/>
                </a:cxn>
                <a:cxn ang="0">
                  <a:pos x="215" y="1591"/>
                </a:cxn>
                <a:cxn ang="0">
                  <a:pos x="75" y="2190"/>
                </a:cxn>
                <a:cxn ang="0">
                  <a:pos x="12" y="2596"/>
                </a:cxn>
              </a:cxnLst>
              <a:rect l="0" t="0" r="r" b="b"/>
              <a:pathLst>
                <a:path w="4250" h="5150">
                  <a:moveTo>
                    <a:pt x="40" y="2555"/>
                  </a:moveTo>
                  <a:lnTo>
                    <a:pt x="1" y="2575"/>
                  </a:lnTo>
                  <a:lnTo>
                    <a:pt x="4" y="2444"/>
                  </a:lnTo>
                  <a:lnTo>
                    <a:pt x="12" y="2313"/>
                  </a:lnTo>
                  <a:lnTo>
                    <a:pt x="25" y="2185"/>
                  </a:lnTo>
                  <a:lnTo>
                    <a:pt x="44" y="2058"/>
                  </a:lnTo>
                  <a:lnTo>
                    <a:pt x="67" y="1934"/>
                  </a:lnTo>
                  <a:lnTo>
                    <a:pt x="96" y="1811"/>
                  </a:lnTo>
                  <a:lnTo>
                    <a:pt x="129" y="1692"/>
                  </a:lnTo>
                  <a:lnTo>
                    <a:pt x="167" y="1575"/>
                  </a:lnTo>
                  <a:lnTo>
                    <a:pt x="210" y="1461"/>
                  </a:lnTo>
                  <a:lnTo>
                    <a:pt x="256" y="1350"/>
                  </a:lnTo>
                  <a:lnTo>
                    <a:pt x="307" y="1243"/>
                  </a:lnTo>
                  <a:lnTo>
                    <a:pt x="363" y="1138"/>
                  </a:lnTo>
                  <a:lnTo>
                    <a:pt x="422" y="1037"/>
                  </a:lnTo>
                  <a:lnTo>
                    <a:pt x="484" y="940"/>
                  </a:lnTo>
                  <a:lnTo>
                    <a:pt x="551" y="846"/>
                  </a:lnTo>
                  <a:lnTo>
                    <a:pt x="621" y="757"/>
                  </a:lnTo>
                  <a:lnTo>
                    <a:pt x="695" y="672"/>
                  </a:lnTo>
                  <a:lnTo>
                    <a:pt x="772" y="590"/>
                  </a:lnTo>
                  <a:lnTo>
                    <a:pt x="852" y="514"/>
                  </a:lnTo>
                  <a:lnTo>
                    <a:pt x="935" y="442"/>
                  </a:lnTo>
                  <a:lnTo>
                    <a:pt x="1022" y="375"/>
                  </a:lnTo>
                  <a:lnTo>
                    <a:pt x="1111" y="313"/>
                  </a:lnTo>
                  <a:lnTo>
                    <a:pt x="1202" y="256"/>
                  </a:lnTo>
                  <a:lnTo>
                    <a:pt x="1296" y="204"/>
                  </a:lnTo>
                  <a:lnTo>
                    <a:pt x="1393" y="158"/>
                  </a:lnTo>
                  <a:lnTo>
                    <a:pt x="1492" y="117"/>
                  </a:lnTo>
                  <a:lnTo>
                    <a:pt x="1593" y="82"/>
                  </a:lnTo>
                  <a:lnTo>
                    <a:pt x="1645" y="67"/>
                  </a:lnTo>
                  <a:lnTo>
                    <a:pt x="1696" y="53"/>
                  </a:lnTo>
                  <a:lnTo>
                    <a:pt x="1749" y="41"/>
                  </a:lnTo>
                  <a:lnTo>
                    <a:pt x="1801" y="30"/>
                  </a:lnTo>
                  <a:lnTo>
                    <a:pt x="1854" y="21"/>
                  </a:lnTo>
                  <a:lnTo>
                    <a:pt x="1908" y="14"/>
                  </a:lnTo>
                  <a:lnTo>
                    <a:pt x="1962" y="8"/>
                  </a:lnTo>
                  <a:lnTo>
                    <a:pt x="2016" y="4"/>
                  </a:lnTo>
                  <a:lnTo>
                    <a:pt x="2071" y="1"/>
                  </a:lnTo>
                  <a:lnTo>
                    <a:pt x="2126" y="0"/>
                  </a:lnTo>
                  <a:lnTo>
                    <a:pt x="2181" y="1"/>
                  </a:lnTo>
                  <a:lnTo>
                    <a:pt x="2235" y="4"/>
                  </a:lnTo>
                  <a:lnTo>
                    <a:pt x="2289" y="8"/>
                  </a:lnTo>
                  <a:lnTo>
                    <a:pt x="2343" y="14"/>
                  </a:lnTo>
                  <a:lnTo>
                    <a:pt x="2397" y="21"/>
                  </a:lnTo>
                  <a:lnTo>
                    <a:pt x="2450" y="30"/>
                  </a:lnTo>
                  <a:lnTo>
                    <a:pt x="2503" y="41"/>
                  </a:lnTo>
                  <a:lnTo>
                    <a:pt x="2555" y="53"/>
                  </a:lnTo>
                  <a:lnTo>
                    <a:pt x="2607" y="67"/>
                  </a:lnTo>
                  <a:lnTo>
                    <a:pt x="2658" y="82"/>
                  </a:lnTo>
                  <a:lnTo>
                    <a:pt x="2759" y="117"/>
                  </a:lnTo>
                  <a:lnTo>
                    <a:pt x="2857" y="157"/>
                  </a:lnTo>
                  <a:lnTo>
                    <a:pt x="2954" y="203"/>
                  </a:lnTo>
                  <a:lnTo>
                    <a:pt x="3048" y="255"/>
                  </a:lnTo>
                  <a:lnTo>
                    <a:pt x="3140" y="312"/>
                  </a:lnTo>
                  <a:lnTo>
                    <a:pt x="3229" y="374"/>
                  </a:lnTo>
                  <a:lnTo>
                    <a:pt x="3315" y="441"/>
                  </a:lnTo>
                  <a:lnTo>
                    <a:pt x="3399" y="513"/>
                  </a:lnTo>
                  <a:lnTo>
                    <a:pt x="3479" y="590"/>
                  </a:lnTo>
                  <a:lnTo>
                    <a:pt x="3556" y="671"/>
                  </a:lnTo>
                  <a:lnTo>
                    <a:pt x="3630" y="756"/>
                  </a:lnTo>
                  <a:lnTo>
                    <a:pt x="3700" y="845"/>
                  </a:lnTo>
                  <a:lnTo>
                    <a:pt x="3767" y="939"/>
                  </a:lnTo>
                  <a:lnTo>
                    <a:pt x="3830" y="1036"/>
                  </a:lnTo>
                  <a:lnTo>
                    <a:pt x="3889" y="1137"/>
                  </a:lnTo>
                  <a:lnTo>
                    <a:pt x="3944" y="1241"/>
                  </a:lnTo>
                  <a:lnTo>
                    <a:pt x="3995" y="1349"/>
                  </a:lnTo>
                  <a:lnTo>
                    <a:pt x="4042" y="1460"/>
                  </a:lnTo>
                  <a:lnTo>
                    <a:pt x="4084" y="1574"/>
                  </a:lnTo>
                  <a:lnTo>
                    <a:pt x="4122" y="1691"/>
                  </a:lnTo>
                  <a:lnTo>
                    <a:pt x="4155" y="1810"/>
                  </a:lnTo>
                  <a:lnTo>
                    <a:pt x="4184" y="1932"/>
                  </a:lnTo>
                  <a:lnTo>
                    <a:pt x="4208" y="2056"/>
                  </a:lnTo>
                  <a:lnTo>
                    <a:pt x="4226" y="2183"/>
                  </a:lnTo>
                  <a:lnTo>
                    <a:pt x="4240" y="2312"/>
                  </a:lnTo>
                  <a:lnTo>
                    <a:pt x="4248" y="2442"/>
                  </a:lnTo>
                  <a:lnTo>
                    <a:pt x="4250" y="2574"/>
                  </a:lnTo>
                  <a:lnTo>
                    <a:pt x="4248" y="2707"/>
                  </a:lnTo>
                  <a:lnTo>
                    <a:pt x="4240" y="2838"/>
                  </a:lnTo>
                  <a:lnTo>
                    <a:pt x="4227" y="2966"/>
                  </a:lnTo>
                  <a:lnTo>
                    <a:pt x="4208" y="3093"/>
                  </a:lnTo>
                  <a:lnTo>
                    <a:pt x="4185" y="3217"/>
                  </a:lnTo>
                  <a:lnTo>
                    <a:pt x="4156" y="3339"/>
                  </a:lnTo>
                  <a:lnTo>
                    <a:pt x="4123" y="3459"/>
                  </a:lnTo>
                  <a:lnTo>
                    <a:pt x="4085" y="3576"/>
                  </a:lnTo>
                  <a:lnTo>
                    <a:pt x="4042" y="3690"/>
                  </a:lnTo>
                  <a:lnTo>
                    <a:pt x="3995" y="3801"/>
                  </a:lnTo>
                  <a:lnTo>
                    <a:pt x="3945" y="3908"/>
                  </a:lnTo>
                  <a:lnTo>
                    <a:pt x="3889" y="4013"/>
                  </a:lnTo>
                  <a:lnTo>
                    <a:pt x="3830" y="4114"/>
                  </a:lnTo>
                  <a:lnTo>
                    <a:pt x="3767" y="4211"/>
                  </a:lnTo>
                  <a:lnTo>
                    <a:pt x="3701" y="4304"/>
                  </a:lnTo>
                  <a:lnTo>
                    <a:pt x="3631" y="4394"/>
                  </a:lnTo>
                  <a:lnTo>
                    <a:pt x="3557" y="4479"/>
                  </a:lnTo>
                  <a:lnTo>
                    <a:pt x="3480" y="4560"/>
                  </a:lnTo>
                  <a:lnTo>
                    <a:pt x="3400" y="4637"/>
                  </a:lnTo>
                  <a:lnTo>
                    <a:pt x="3316" y="4709"/>
                  </a:lnTo>
                  <a:lnTo>
                    <a:pt x="3230" y="4776"/>
                  </a:lnTo>
                  <a:lnTo>
                    <a:pt x="3141" y="4838"/>
                  </a:lnTo>
                  <a:lnTo>
                    <a:pt x="3050" y="4895"/>
                  </a:lnTo>
                  <a:lnTo>
                    <a:pt x="2955" y="4947"/>
                  </a:lnTo>
                  <a:lnTo>
                    <a:pt x="2859" y="4993"/>
                  </a:lnTo>
                  <a:lnTo>
                    <a:pt x="2760" y="5034"/>
                  </a:lnTo>
                  <a:lnTo>
                    <a:pt x="2659" y="5069"/>
                  </a:lnTo>
                  <a:lnTo>
                    <a:pt x="2607" y="5084"/>
                  </a:lnTo>
                  <a:lnTo>
                    <a:pt x="2556" y="5098"/>
                  </a:lnTo>
                  <a:lnTo>
                    <a:pt x="2503" y="5110"/>
                  </a:lnTo>
                  <a:lnTo>
                    <a:pt x="2451" y="5120"/>
                  </a:lnTo>
                  <a:lnTo>
                    <a:pt x="2398" y="5130"/>
                  </a:lnTo>
                  <a:lnTo>
                    <a:pt x="2344" y="5137"/>
                  </a:lnTo>
                  <a:lnTo>
                    <a:pt x="2290" y="5143"/>
                  </a:lnTo>
                  <a:lnTo>
                    <a:pt x="2236" y="5147"/>
                  </a:lnTo>
                  <a:lnTo>
                    <a:pt x="2181" y="5149"/>
                  </a:lnTo>
                  <a:lnTo>
                    <a:pt x="2126" y="5150"/>
                  </a:lnTo>
                  <a:lnTo>
                    <a:pt x="2071" y="5150"/>
                  </a:lnTo>
                  <a:lnTo>
                    <a:pt x="2017" y="5147"/>
                  </a:lnTo>
                  <a:lnTo>
                    <a:pt x="1962" y="5143"/>
                  </a:lnTo>
                  <a:lnTo>
                    <a:pt x="1909" y="5137"/>
                  </a:lnTo>
                  <a:lnTo>
                    <a:pt x="1855" y="5130"/>
                  </a:lnTo>
                  <a:lnTo>
                    <a:pt x="1802" y="5121"/>
                  </a:lnTo>
                  <a:lnTo>
                    <a:pt x="1749" y="5110"/>
                  </a:lnTo>
                  <a:lnTo>
                    <a:pt x="1697" y="5098"/>
                  </a:lnTo>
                  <a:lnTo>
                    <a:pt x="1645" y="5084"/>
                  </a:lnTo>
                  <a:lnTo>
                    <a:pt x="1594" y="5069"/>
                  </a:lnTo>
                  <a:lnTo>
                    <a:pt x="1493" y="5034"/>
                  </a:lnTo>
                  <a:lnTo>
                    <a:pt x="1394" y="4994"/>
                  </a:lnTo>
                  <a:lnTo>
                    <a:pt x="1298" y="4948"/>
                  </a:lnTo>
                  <a:lnTo>
                    <a:pt x="1203" y="4896"/>
                  </a:lnTo>
                  <a:lnTo>
                    <a:pt x="1112" y="4839"/>
                  </a:lnTo>
                  <a:lnTo>
                    <a:pt x="1023" y="4777"/>
                  </a:lnTo>
                  <a:lnTo>
                    <a:pt x="936" y="4710"/>
                  </a:lnTo>
                  <a:lnTo>
                    <a:pt x="853" y="4638"/>
                  </a:lnTo>
                  <a:lnTo>
                    <a:pt x="773" y="4561"/>
                  </a:lnTo>
                  <a:lnTo>
                    <a:pt x="696" y="4480"/>
                  </a:lnTo>
                  <a:lnTo>
                    <a:pt x="622" y="4395"/>
                  </a:lnTo>
                  <a:lnTo>
                    <a:pt x="552" y="4305"/>
                  </a:lnTo>
                  <a:lnTo>
                    <a:pt x="485" y="4212"/>
                  </a:lnTo>
                  <a:lnTo>
                    <a:pt x="422" y="4115"/>
                  </a:lnTo>
                  <a:lnTo>
                    <a:pt x="363" y="4014"/>
                  </a:lnTo>
                  <a:lnTo>
                    <a:pt x="308" y="3909"/>
                  </a:lnTo>
                  <a:lnTo>
                    <a:pt x="257" y="3801"/>
                  </a:lnTo>
                  <a:lnTo>
                    <a:pt x="210" y="3690"/>
                  </a:lnTo>
                  <a:lnTo>
                    <a:pt x="167" y="3576"/>
                  </a:lnTo>
                  <a:lnTo>
                    <a:pt x="129" y="3460"/>
                  </a:lnTo>
                  <a:lnTo>
                    <a:pt x="96" y="3340"/>
                  </a:lnTo>
                  <a:lnTo>
                    <a:pt x="67" y="3218"/>
                  </a:lnTo>
                  <a:lnTo>
                    <a:pt x="44" y="3094"/>
                  </a:lnTo>
                  <a:lnTo>
                    <a:pt x="25" y="2967"/>
                  </a:lnTo>
                  <a:lnTo>
                    <a:pt x="11" y="2838"/>
                  </a:lnTo>
                  <a:lnTo>
                    <a:pt x="3" y="2708"/>
                  </a:lnTo>
                  <a:lnTo>
                    <a:pt x="0" y="2575"/>
                  </a:lnTo>
                  <a:cubicBezTo>
                    <a:pt x="0" y="2566"/>
                    <a:pt x="5" y="2558"/>
                    <a:pt x="13" y="2553"/>
                  </a:cubicBezTo>
                  <a:cubicBezTo>
                    <a:pt x="21" y="2549"/>
                    <a:pt x="31" y="2549"/>
                    <a:pt x="39" y="2554"/>
                  </a:cubicBezTo>
                  <a:lnTo>
                    <a:pt x="40" y="2555"/>
                  </a:lnTo>
                  <a:close/>
                  <a:moveTo>
                    <a:pt x="11" y="2596"/>
                  </a:moveTo>
                  <a:lnTo>
                    <a:pt x="50" y="2574"/>
                  </a:lnTo>
                  <a:lnTo>
                    <a:pt x="53" y="2705"/>
                  </a:lnTo>
                  <a:lnTo>
                    <a:pt x="61" y="2833"/>
                  </a:lnTo>
                  <a:lnTo>
                    <a:pt x="74" y="2960"/>
                  </a:lnTo>
                  <a:lnTo>
                    <a:pt x="93" y="3084"/>
                  </a:lnTo>
                  <a:lnTo>
                    <a:pt x="116" y="3207"/>
                  </a:lnTo>
                  <a:lnTo>
                    <a:pt x="144" y="3327"/>
                  </a:lnTo>
                  <a:lnTo>
                    <a:pt x="177" y="3444"/>
                  </a:lnTo>
                  <a:lnTo>
                    <a:pt x="214" y="3559"/>
                  </a:lnTo>
                  <a:lnTo>
                    <a:pt x="256" y="3671"/>
                  </a:lnTo>
                  <a:lnTo>
                    <a:pt x="302" y="3780"/>
                  </a:lnTo>
                  <a:lnTo>
                    <a:pt x="352" y="3886"/>
                  </a:lnTo>
                  <a:lnTo>
                    <a:pt x="406" y="3988"/>
                  </a:lnTo>
                  <a:lnTo>
                    <a:pt x="464" y="4087"/>
                  </a:lnTo>
                  <a:lnTo>
                    <a:pt x="526" y="4183"/>
                  </a:lnTo>
                  <a:lnTo>
                    <a:pt x="591" y="4275"/>
                  </a:lnTo>
                  <a:lnTo>
                    <a:pt x="660" y="4362"/>
                  </a:lnTo>
                  <a:lnTo>
                    <a:pt x="732" y="4446"/>
                  </a:lnTo>
                  <a:lnTo>
                    <a:pt x="807" y="4525"/>
                  </a:lnTo>
                  <a:lnTo>
                    <a:pt x="886" y="4600"/>
                  </a:lnTo>
                  <a:lnTo>
                    <a:pt x="967" y="4670"/>
                  </a:lnTo>
                  <a:lnTo>
                    <a:pt x="1051" y="4736"/>
                  </a:lnTo>
                  <a:lnTo>
                    <a:pt x="1138" y="4796"/>
                  </a:lnTo>
                  <a:lnTo>
                    <a:pt x="1227" y="4852"/>
                  </a:lnTo>
                  <a:lnTo>
                    <a:pt x="1319" y="4902"/>
                  </a:lnTo>
                  <a:lnTo>
                    <a:pt x="1413" y="4948"/>
                  </a:lnTo>
                  <a:lnTo>
                    <a:pt x="1510" y="4987"/>
                  </a:lnTo>
                  <a:lnTo>
                    <a:pt x="1608" y="5021"/>
                  </a:lnTo>
                  <a:lnTo>
                    <a:pt x="1658" y="5036"/>
                  </a:lnTo>
                  <a:lnTo>
                    <a:pt x="1708" y="5049"/>
                  </a:lnTo>
                  <a:lnTo>
                    <a:pt x="1759" y="5061"/>
                  </a:lnTo>
                  <a:lnTo>
                    <a:pt x="1810" y="5071"/>
                  </a:lnTo>
                  <a:lnTo>
                    <a:pt x="1862" y="5080"/>
                  </a:lnTo>
                  <a:lnTo>
                    <a:pt x="1914" y="5087"/>
                  </a:lnTo>
                  <a:lnTo>
                    <a:pt x="1966" y="5093"/>
                  </a:lnTo>
                  <a:lnTo>
                    <a:pt x="2019" y="5097"/>
                  </a:lnTo>
                  <a:lnTo>
                    <a:pt x="2072" y="5100"/>
                  </a:lnTo>
                  <a:lnTo>
                    <a:pt x="2126" y="5100"/>
                  </a:lnTo>
                  <a:lnTo>
                    <a:pt x="2179" y="5099"/>
                  </a:lnTo>
                  <a:lnTo>
                    <a:pt x="2232" y="5097"/>
                  </a:lnTo>
                  <a:lnTo>
                    <a:pt x="2285" y="5093"/>
                  </a:lnTo>
                  <a:lnTo>
                    <a:pt x="2337" y="5087"/>
                  </a:lnTo>
                  <a:lnTo>
                    <a:pt x="2389" y="5080"/>
                  </a:lnTo>
                  <a:lnTo>
                    <a:pt x="2441" y="5071"/>
                  </a:lnTo>
                  <a:lnTo>
                    <a:pt x="2492" y="5061"/>
                  </a:lnTo>
                  <a:lnTo>
                    <a:pt x="2543" y="5050"/>
                  </a:lnTo>
                  <a:lnTo>
                    <a:pt x="2593" y="5036"/>
                  </a:lnTo>
                  <a:lnTo>
                    <a:pt x="2643" y="5022"/>
                  </a:lnTo>
                  <a:lnTo>
                    <a:pt x="2741" y="4988"/>
                  </a:lnTo>
                  <a:lnTo>
                    <a:pt x="2837" y="4948"/>
                  </a:lnTo>
                  <a:lnTo>
                    <a:pt x="2931" y="4903"/>
                  </a:lnTo>
                  <a:lnTo>
                    <a:pt x="3023" y="4853"/>
                  </a:lnTo>
                  <a:lnTo>
                    <a:pt x="3113" y="4797"/>
                  </a:lnTo>
                  <a:lnTo>
                    <a:pt x="3200" y="4736"/>
                  </a:lnTo>
                  <a:lnTo>
                    <a:pt x="3284" y="4671"/>
                  </a:lnTo>
                  <a:lnTo>
                    <a:pt x="3365" y="4601"/>
                  </a:lnTo>
                  <a:lnTo>
                    <a:pt x="3444" y="4526"/>
                  </a:lnTo>
                  <a:lnTo>
                    <a:pt x="3519" y="4447"/>
                  </a:lnTo>
                  <a:lnTo>
                    <a:pt x="3591" y="4363"/>
                  </a:lnTo>
                  <a:lnTo>
                    <a:pt x="3660" y="4275"/>
                  </a:lnTo>
                  <a:lnTo>
                    <a:pt x="3725" y="4184"/>
                  </a:lnTo>
                  <a:lnTo>
                    <a:pt x="3787" y="4089"/>
                  </a:lnTo>
                  <a:lnTo>
                    <a:pt x="3845" y="3990"/>
                  </a:lnTo>
                  <a:lnTo>
                    <a:pt x="3899" y="3887"/>
                  </a:lnTo>
                  <a:lnTo>
                    <a:pt x="3949" y="3781"/>
                  </a:lnTo>
                  <a:lnTo>
                    <a:pt x="3996" y="3672"/>
                  </a:lnTo>
                  <a:lnTo>
                    <a:pt x="4037" y="3560"/>
                  </a:lnTo>
                  <a:lnTo>
                    <a:pt x="4074" y="3446"/>
                  </a:lnTo>
                  <a:lnTo>
                    <a:pt x="4107" y="3328"/>
                  </a:lnTo>
                  <a:lnTo>
                    <a:pt x="4135" y="3208"/>
                  </a:lnTo>
                  <a:lnTo>
                    <a:pt x="4158" y="3086"/>
                  </a:lnTo>
                  <a:lnTo>
                    <a:pt x="4177" y="2961"/>
                  </a:lnTo>
                  <a:lnTo>
                    <a:pt x="4190" y="2835"/>
                  </a:lnTo>
                  <a:lnTo>
                    <a:pt x="4198" y="2706"/>
                  </a:lnTo>
                  <a:lnTo>
                    <a:pt x="4200" y="2575"/>
                  </a:lnTo>
                  <a:lnTo>
                    <a:pt x="4198" y="2445"/>
                  </a:lnTo>
                  <a:lnTo>
                    <a:pt x="4190" y="2317"/>
                  </a:lnTo>
                  <a:lnTo>
                    <a:pt x="4176" y="2190"/>
                  </a:lnTo>
                  <a:lnTo>
                    <a:pt x="4158" y="2066"/>
                  </a:lnTo>
                  <a:lnTo>
                    <a:pt x="4135" y="1943"/>
                  </a:lnTo>
                  <a:lnTo>
                    <a:pt x="4107" y="1823"/>
                  </a:lnTo>
                  <a:lnTo>
                    <a:pt x="4074" y="1706"/>
                  </a:lnTo>
                  <a:lnTo>
                    <a:pt x="4037" y="1591"/>
                  </a:lnTo>
                  <a:lnTo>
                    <a:pt x="3996" y="1479"/>
                  </a:lnTo>
                  <a:lnTo>
                    <a:pt x="3950" y="1370"/>
                  </a:lnTo>
                  <a:lnTo>
                    <a:pt x="3900" y="1265"/>
                  </a:lnTo>
                  <a:lnTo>
                    <a:pt x="3846" y="1162"/>
                  </a:lnTo>
                  <a:lnTo>
                    <a:pt x="3788" y="1063"/>
                  </a:lnTo>
                  <a:lnTo>
                    <a:pt x="3726" y="968"/>
                  </a:lnTo>
                  <a:lnTo>
                    <a:pt x="3661" y="876"/>
                  </a:lnTo>
                  <a:lnTo>
                    <a:pt x="3592" y="789"/>
                  </a:lnTo>
                  <a:lnTo>
                    <a:pt x="3520" y="705"/>
                  </a:lnTo>
                  <a:lnTo>
                    <a:pt x="3444" y="626"/>
                  </a:lnTo>
                  <a:lnTo>
                    <a:pt x="3366" y="551"/>
                  </a:lnTo>
                  <a:lnTo>
                    <a:pt x="3285" y="481"/>
                  </a:lnTo>
                  <a:lnTo>
                    <a:pt x="3201" y="415"/>
                  </a:lnTo>
                  <a:lnTo>
                    <a:pt x="3114" y="354"/>
                  </a:lnTo>
                  <a:lnTo>
                    <a:pt x="3024" y="299"/>
                  </a:lnTo>
                  <a:lnTo>
                    <a:pt x="2933" y="249"/>
                  </a:lnTo>
                  <a:lnTo>
                    <a:pt x="2838" y="203"/>
                  </a:lnTo>
                  <a:lnTo>
                    <a:pt x="2742" y="164"/>
                  </a:lnTo>
                  <a:lnTo>
                    <a:pt x="2644" y="130"/>
                  </a:lnTo>
                  <a:lnTo>
                    <a:pt x="2594" y="115"/>
                  </a:lnTo>
                  <a:lnTo>
                    <a:pt x="2544" y="102"/>
                  </a:lnTo>
                  <a:lnTo>
                    <a:pt x="2493" y="90"/>
                  </a:lnTo>
                  <a:lnTo>
                    <a:pt x="2441" y="80"/>
                  </a:lnTo>
                  <a:lnTo>
                    <a:pt x="2390" y="71"/>
                  </a:lnTo>
                  <a:lnTo>
                    <a:pt x="2338" y="64"/>
                  </a:lnTo>
                  <a:lnTo>
                    <a:pt x="2285" y="58"/>
                  </a:lnTo>
                  <a:lnTo>
                    <a:pt x="2233" y="54"/>
                  </a:lnTo>
                  <a:lnTo>
                    <a:pt x="2180" y="51"/>
                  </a:lnTo>
                  <a:lnTo>
                    <a:pt x="2126" y="50"/>
                  </a:lnTo>
                  <a:lnTo>
                    <a:pt x="2073" y="51"/>
                  </a:lnTo>
                  <a:lnTo>
                    <a:pt x="2020" y="54"/>
                  </a:lnTo>
                  <a:lnTo>
                    <a:pt x="1967" y="58"/>
                  </a:lnTo>
                  <a:lnTo>
                    <a:pt x="1915" y="63"/>
                  </a:lnTo>
                  <a:lnTo>
                    <a:pt x="1863" y="71"/>
                  </a:lnTo>
                  <a:lnTo>
                    <a:pt x="1811" y="79"/>
                  </a:lnTo>
                  <a:lnTo>
                    <a:pt x="1760" y="90"/>
                  </a:lnTo>
                  <a:lnTo>
                    <a:pt x="1709" y="101"/>
                  </a:lnTo>
                  <a:lnTo>
                    <a:pt x="1659" y="115"/>
                  </a:lnTo>
                  <a:lnTo>
                    <a:pt x="1609" y="129"/>
                  </a:lnTo>
                  <a:lnTo>
                    <a:pt x="1511" y="163"/>
                  </a:lnTo>
                  <a:lnTo>
                    <a:pt x="1415" y="203"/>
                  </a:lnTo>
                  <a:lnTo>
                    <a:pt x="1321" y="248"/>
                  </a:lnTo>
                  <a:lnTo>
                    <a:pt x="1229" y="298"/>
                  </a:lnTo>
                  <a:lnTo>
                    <a:pt x="1139" y="354"/>
                  </a:lnTo>
                  <a:lnTo>
                    <a:pt x="1052" y="414"/>
                  </a:lnTo>
                  <a:lnTo>
                    <a:pt x="968" y="480"/>
                  </a:lnTo>
                  <a:lnTo>
                    <a:pt x="887" y="550"/>
                  </a:lnTo>
                  <a:lnTo>
                    <a:pt x="808" y="625"/>
                  </a:lnTo>
                  <a:lnTo>
                    <a:pt x="733" y="704"/>
                  </a:lnTo>
                  <a:lnTo>
                    <a:pt x="661" y="788"/>
                  </a:lnTo>
                  <a:lnTo>
                    <a:pt x="592" y="875"/>
                  </a:lnTo>
                  <a:lnTo>
                    <a:pt x="526" y="967"/>
                  </a:lnTo>
                  <a:lnTo>
                    <a:pt x="465" y="1062"/>
                  </a:lnTo>
                  <a:lnTo>
                    <a:pt x="407" y="1161"/>
                  </a:lnTo>
                  <a:lnTo>
                    <a:pt x="353" y="1264"/>
                  </a:lnTo>
                  <a:lnTo>
                    <a:pt x="302" y="1370"/>
                  </a:lnTo>
                  <a:lnTo>
                    <a:pt x="256" y="1479"/>
                  </a:lnTo>
                  <a:lnTo>
                    <a:pt x="215" y="1591"/>
                  </a:lnTo>
                  <a:lnTo>
                    <a:pt x="178" y="1705"/>
                  </a:lnTo>
                  <a:lnTo>
                    <a:pt x="145" y="1823"/>
                  </a:lnTo>
                  <a:lnTo>
                    <a:pt x="117" y="1943"/>
                  </a:lnTo>
                  <a:lnTo>
                    <a:pt x="93" y="2065"/>
                  </a:lnTo>
                  <a:lnTo>
                    <a:pt x="75" y="2190"/>
                  </a:lnTo>
                  <a:lnTo>
                    <a:pt x="62" y="2316"/>
                  </a:lnTo>
                  <a:lnTo>
                    <a:pt x="54" y="2445"/>
                  </a:lnTo>
                  <a:lnTo>
                    <a:pt x="51" y="2576"/>
                  </a:lnTo>
                  <a:cubicBezTo>
                    <a:pt x="51" y="2585"/>
                    <a:pt x="46" y="2593"/>
                    <a:pt x="38" y="2598"/>
                  </a:cubicBezTo>
                  <a:cubicBezTo>
                    <a:pt x="29" y="2602"/>
                    <a:pt x="20" y="2601"/>
                    <a:pt x="12" y="2596"/>
                  </a:cubicBezTo>
                  <a:lnTo>
                    <a:pt x="11" y="2596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23" name="Freeform 99"/>
            <p:cNvSpPr>
              <a:spLocks noEditPoints="1"/>
            </p:cNvSpPr>
            <p:nvPr/>
          </p:nvSpPr>
          <p:spPr bwMode="auto">
            <a:xfrm>
              <a:off x="964" y="2942"/>
              <a:ext cx="942" cy="1136"/>
            </a:xfrm>
            <a:custGeom>
              <a:avLst/>
              <a:gdLst/>
              <a:ahLst/>
              <a:cxnLst>
                <a:cxn ang="0">
                  <a:pos x="25" y="2185"/>
                </a:cxn>
                <a:cxn ang="0">
                  <a:pos x="167" y="1575"/>
                </a:cxn>
                <a:cxn ang="0">
                  <a:pos x="422" y="1037"/>
                </a:cxn>
                <a:cxn ang="0">
                  <a:pos x="772" y="590"/>
                </a:cxn>
                <a:cxn ang="0">
                  <a:pos x="1202" y="256"/>
                </a:cxn>
                <a:cxn ang="0">
                  <a:pos x="1645" y="67"/>
                </a:cxn>
                <a:cxn ang="0">
                  <a:pos x="1908" y="14"/>
                </a:cxn>
                <a:cxn ang="0">
                  <a:pos x="2181" y="1"/>
                </a:cxn>
                <a:cxn ang="0">
                  <a:pos x="2450" y="30"/>
                </a:cxn>
                <a:cxn ang="0">
                  <a:pos x="2759" y="117"/>
                </a:cxn>
                <a:cxn ang="0">
                  <a:pos x="3229" y="374"/>
                </a:cxn>
                <a:cxn ang="0">
                  <a:pos x="3630" y="756"/>
                </a:cxn>
                <a:cxn ang="0">
                  <a:pos x="3944" y="1241"/>
                </a:cxn>
                <a:cxn ang="0">
                  <a:pos x="4155" y="1810"/>
                </a:cxn>
                <a:cxn ang="0">
                  <a:pos x="4248" y="2442"/>
                </a:cxn>
                <a:cxn ang="0">
                  <a:pos x="4208" y="3093"/>
                </a:cxn>
                <a:cxn ang="0">
                  <a:pos x="4042" y="3690"/>
                </a:cxn>
                <a:cxn ang="0">
                  <a:pos x="3767" y="4211"/>
                </a:cxn>
                <a:cxn ang="0">
                  <a:pos x="3400" y="4637"/>
                </a:cxn>
                <a:cxn ang="0">
                  <a:pos x="2955" y="4947"/>
                </a:cxn>
                <a:cxn ang="0">
                  <a:pos x="2556" y="5098"/>
                </a:cxn>
                <a:cxn ang="0">
                  <a:pos x="2290" y="5143"/>
                </a:cxn>
                <a:cxn ang="0">
                  <a:pos x="2017" y="5147"/>
                </a:cxn>
                <a:cxn ang="0">
                  <a:pos x="1749" y="5110"/>
                </a:cxn>
                <a:cxn ang="0">
                  <a:pos x="1394" y="4994"/>
                </a:cxn>
                <a:cxn ang="0">
                  <a:pos x="936" y="4710"/>
                </a:cxn>
                <a:cxn ang="0">
                  <a:pos x="552" y="4305"/>
                </a:cxn>
                <a:cxn ang="0">
                  <a:pos x="257" y="3801"/>
                </a:cxn>
                <a:cxn ang="0">
                  <a:pos x="67" y="3218"/>
                </a:cxn>
                <a:cxn ang="0">
                  <a:pos x="0" y="2575"/>
                </a:cxn>
                <a:cxn ang="0">
                  <a:pos x="50" y="2574"/>
                </a:cxn>
                <a:cxn ang="0">
                  <a:pos x="116" y="3207"/>
                </a:cxn>
                <a:cxn ang="0">
                  <a:pos x="302" y="3780"/>
                </a:cxn>
                <a:cxn ang="0">
                  <a:pos x="591" y="4275"/>
                </a:cxn>
                <a:cxn ang="0">
                  <a:pos x="967" y="4670"/>
                </a:cxn>
                <a:cxn ang="0">
                  <a:pos x="1413" y="4948"/>
                </a:cxn>
                <a:cxn ang="0">
                  <a:pos x="1759" y="5061"/>
                </a:cxn>
                <a:cxn ang="0">
                  <a:pos x="2019" y="5097"/>
                </a:cxn>
                <a:cxn ang="0">
                  <a:pos x="2285" y="5093"/>
                </a:cxn>
                <a:cxn ang="0">
                  <a:pos x="2543" y="5050"/>
                </a:cxn>
                <a:cxn ang="0">
                  <a:pos x="2931" y="4903"/>
                </a:cxn>
                <a:cxn ang="0">
                  <a:pos x="3365" y="4601"/>
                </a:cxn>
                <a:cxn ang="0">
                  <a:pos x="3725" y="4184"/>
                </a:cxn>
                <a:cxn ang="0">
                  <a:pos x="3996" y="3672"/>
                </a:cxn>
                <a:cxn ang="0">
                  <a:pos x="4158" y="3086"/>
                </a:cxn>
                <a:cxn ang="0">
                  <a:pos x="4198" y="2445"/>
                </a:cxn>
                <a:cxn ang="0">
                  <a:pos x="4107" y="1823"/>
                </a:cxn>
                <a:cxn ang="0">
                  <a:pos x="3900" y="1265"/>
                </a:cxn>
                <a:cxn ang="0">
                  <a:pos x="3592" y="789"/>
                </a:cxn>
                <a:cxn ang="0">
                  <a:pos x="3201" y="415"/>
                </a:cxn>
                <a:cxn ang="0">
                  <a:pos x="2742" y="164"/>
                </a:cxn>
                <a:cxn ang="0">
                  <a:pos x="2441" y="80"/>
                </a:cxn>
                <a:cxn ang="0">
                  <a:pos x="2180" y="51"/>
                </a:cxn>
                <a:cxn ang="0">
                  <a:pos x="1915" y="63"/>
                </a:cxn>
                <a:cxn ang="0">
                  <a:pos x="1659" y="115"/>
                </a:cxn>
                <a:cxn ang="0">
                  <a:pos x="1229" y="298"/>
                </a:cxn>
                <a:cxn ang="0">
                  <a:pos x="808" y="625"/>
                </a:cxn>
                <a:cxn ang="0">
                  <a:pos x="465" y="1062"/>
                </a:cxn>
                <a:cxn ang="0">
                  <a:pos x="215" y="1591"/>
                </a:cxn>
                <a:cxn ang="0">
                  <a:pos x="75" y="2190"/>
                </a:cxn>
                <a:cxn ang="0">
                  <a:pos x="12" y="2596"/>
                </a:cxn>
              </a:cxnLst>
              <a:rect l="0" t="0" r="r" b="b"/>
              <a:pathLst>
                <a:path w="4250" h="5150">
                  <a:moveTo>
                    <a:pt x="40" y="2555"/>
                  </a:moveTo>
                  <a:lnTo>
                    <a:pt x="1" y="2575"/>
                  </a:lnTo>
                  <a:lnTo>
                    <a:pt x="4" y="2444"/>
                  </a:lnTo>
                  <a:lnTo>
                    <a:pt x="12" y="2313"/>
                  </a:lnTo>
                  <a:lnTo>
                    <a:pt x="25" y="2185"/>
                  </a:lnTo>
                  <a:lnTo>
                    <a:pt x="44" y="2058"/>
                  </a:lnTo>
                  <a:lnTo>
                    <a:pt x="67" y="1934"/>
                  </a:lnTo>
                  <a:lnTo>
                    <a:pt x="96" y="1811"/>
                  </a:lnTo>
                  <a:lnTo>
                    <a:pt x="129" y="1692"/>
                  </a:lnTo>
                  <a:lnTo>
                    <a:pt x="167" y="1575"/>
                  </a:lnTo>
                  <a:lnTo>
                    <a:pt x="210" y="1461"/>
                  </a:lnTo>
                  <a:lnTo>
                    <a:pt x="256" y="1350"/>
                  </a:lnTo>
                  <a:lnTo>
                    <a:pt x="307" y="1243"/>
                  </a:lnTo>
                  <a:lnTo>
                    <a:pt x="363" y="1138"/>
                  </a:lnTo>
                  <a:lnTo>
                    <a:pt x="422" y="1037"/>
                  </a:lnTo>
                  <a:lnTo>
                    <a:pt x="484" y="940"/>
                  </a:lnTo>
                  <a:lnTo>
                    <a:pt x="551" y="846"/>
                  </a:lnTo>
                  <a:lnTo>
                    <a:pt x="621" y="757"/>
                  </a:lnTo>
                  <a:lnTo>
                    <a:pt x="695" y="672"/>
                  </a:lnTo>
                  <a:lnTo>
                    <a:pt x="772" y="590"/>
                  </a:lnTo>
                  <a:lnTo>
                    <a:pt x="852" y="514"/>
                  </a:lnTo>
                  <a:lnTo>
                    <a:pt x="935" y="442"/>
                  </a:lnTo>
                  <a:lnTo>
                    <a:pt x="1022" y="375"/>
                  </a:lnTo>
                  <a:lnTo>
                    <a:pt x="1111" y="313"/>
                  </a:lnTo>
                  <a:lnTo>
                    <a:pt x="1202" y="256"/>
                  </a:lnTo>
                  <a:lnTo>
                    <a:pt x="1296" y="204"/>
                  </a:lnTo>
                  <a:lnTo>
                    <a:pt x="1393" y="158"/>
                  </a:lnTo>
                  <a:lnTo>
                    <a:pt x="1492" y="117"/>
                  </a:lnTo>
                  <a:lnTo>
                    <a:pt x="1593" y="82"/>
                  </a:lnTo>
                  <a:lnTo>
                    <a:pt x="1645" y="67"/>
                  </a:lnTo>
                  <a:lnTo>
                    <a:pt x="1696" y="53"/>
                  </a:lnTo>
                  <a:lnTo>
                    <a:pt x="1749" y="41"/>
                  </a:lnTo>
                  <a:lnTo>
                    <a:pt x="1801" y="30"/>
                  </a:lnTo>
                  <a:lnTo>
                    <a:pt x="1854" y="21"/>
                  </a:lnTo>
                  <a:lnTo>
                    <a:pt x="1908" y="14"/>
                  </a:lnTo>
                  <a:lnTo>
                    <a:pt x="1962" y="8"/>
                  </a:lnTo>
                  <a:lnTo>
                    <a:pt x="2016" y="4"/>
                  </a:lnTo>
                  <a:lnTo>
                    <a:pt x="2071" y="1"/>
                  </a:lnTo>
                  <a:lnTo>
                    <a:pt x="2126" y="0"/>
                  </a:lnTo>
                  <a:lnTo>
                    <a:pt x="2181" y="1"/>
                  </a:lnTo>
                  <a:lnTo>
                    <a:pt x="2235" y="4"/>
                  </a:lnTo>
                  <a:lnTo>
                    <a:pt x="2289" y="8"/>
                  </a:lnTo>
                  <a:lnTo>
                    <a:pt x="2343" y="14"/>
                  </a:lnTo>
                  <a:lnTo>
                    <a:pt x="2397" y="21"/>
                  </a:lnTo>
                  <a:lnTo>
                    <a:pt x="2450" y="30"/>
                  </a:lnTo>
                  <a:lnTo>
                    <a:pt x="2503" y="41"/>
                  </a:lnTo>
                  <a:lnTo>
                    <a:pt x="2555" y="53"/>
                  </a:lnTo>
                  <a:lnTo>
                    <a:pt x="2607" y="67"/>
                  </a:lnTo>
                  <a:lnTo>
                    <a:pt x="2658" y="82"/>
                  </a:lnTo>
                  <a:lnTo>
                    <a:pt x="2759" y="117"/>
                  </a:lnTo>
                  <a:lnTo>
                    <a:pt x="2857" y="157"/>
                  </a:lnTo>
                  <a:lnTo>
                    <a:pt x="2954" y="203"/>
                  </a:lnTo>
                  <a:lnTo>
                    <a:pt x="3048" y="255"/>
                  </a:lnTo>
                  <a:lnTo>
                    <a:pt x="3140" y="312"/>
                  </a:lnTo>
                  <a:lnTo>
                    <a:pt x="3229" y="374"/>
                  </a:lnTo>
                  <a:lnTo>
                    <a:pt x="3315" y="441"/>
                  </a:lnTo>
                  <a:lnTo>
                    <a:pt x="3399" y="513"/>
                  </a:lnTo>
                  <a:lnTo>
                    <a:pt x="3479" y="590"/>
                  </a:lnTo>
                  <a:lnTo>
                    <a:pt x="3556" y="671"/>
                  </a:lnTo>
                  <a:lnTo>
                    <a:pt x="3630" y="756"/>
                  </a:lnTo>
                  <a:lnTo>
                    <a:pt x="3700" y="845"/>
                  </a:lnTo>
                  <a:lnTo>
                    <a:pt x="3767" y="939"/>
                  </a:lnTo>
                  <a:lnTo>
                    <a:pt x="3830" y="1036"/>
                  </a:lnTo>
                  <a:lnTo>
                    <a:pt x="3889" y="1137"/>
                  </a:lnTo>
                  <a:lnTo>
                    <a:pt x="3944" y="1241"/>
                  </a:lnTo>
                  <a:lnTo>
                    <a:pt x="3995" y="1349"/>
                  </a:lnTo>
                  <a:lnTo>
                    <a:pt x="4042" y="1460"/>
                  </a:lnTo>
                  <a:lnTo>
                    <a:pt x="4084" y="1574"/>
                  </a:lnTo>
                  <a:lnTo>
                    <a:pt x="4122" y="1691"/>
                  </a:lnTo>
                  <a:lnTo>
                    <a:pt x="4155" y="1810"/>
                  </a:lnTo>
                  <a:lnTo>
                    <a:pt x="4184" y="1932"/>
                  </a:lnTo>
                  <a:lnTo>
                    <a:pt x="4208" y="2056"/>
                  </a:lnTo>
                  <a:lnTo>
                    <a:pt x="4226" y="2183"/>
                  </a:lnTo>
                  <a:lnTo>
                    <a:pt x="4240" y="2312"/>
                  </a:lnTo>
                  <a:lnTo>
                    <a:pt x="4248" y="2442"/>
                  </a:lnTo>
                  <a:lnTo>
                    <a:pt x="4250" y="2574"/>
                  </a:lnTo>
                  <a:lnTo>
                    <a:pt x="4248" y="2707"/>
                  </a:lnTo>
                  <a:lnTo>
                    <a:pt x="4240" y="2838"/>
                  </a:lnTo>
                  <a:lnTo>
                    <a:pt x="4227" y="2966"/>
                  </a:lnTo>
                  <a:lnTo>
                    <a:pt x="4208" y="3093"/>
                  </a:lnTo>
                  <a:lnTo>
                    <a:pt x="4185" y="3217"/>
                  </a:lnTo>
                  <a:lnTo>
                    <a:pt x="4156" y="3339"/>
                  </a:lnTo>
                  <a:lnTo>
                    <a:pt x="4123" y="3459"/>
                  </a:lnTo>
                  <a:lnTo>
                    <a:pt x="4085" y="3576"/>
                  </a:lnTo>
                  <a:lnTo>
                    <a:pt x="4042" y="3690"/>
                  </a:lnTo>
                  <a:lnTo>
                    <a:pt x="3995" y="3801"/>
                  </a:lnTo>
                  <a:lnTo>
                    <a:pt x="3945" y="3908"/>
                  </a:lnTo>
                  <a:lnTo>
                    <a:pt x="3889" y="4013"/>
                  </a:lnTo>
                  <a:lnTo>
                    <a:pt x="3830" y="4114"/>
                  </a:lnTo>
                  <a:lnTo>
                    <a:pt x="3767" y="4211"/>
                  </a:lnTo>
                  <a:lnTo>
                    <a:pt x="3701" y="4304"/>
                  </a:lnTo>
                  <a:lnTo>
                    <a:pt x="3631" y="4394"/>
                  </a:lnTo>
                  <a:lnTo>
                    <a:pt x="3557" y="4479"/>
                  </a:lnTo>
                  <a:lnTo>
                    <a:pt x="3480" y="4560"/>
                  </a:lnTo>
                  <a:lnTo>
                    <a:pt x="3400" y="4637"/>
                  </a:lnTo>
                  <a:lnTo>
                    <a:pt x="3316" y="4709"/>
                  </a:lnTo>
                  <a:lnTo>
                    <a:pt x="3230" y="4776"/>
                  </a:lnTo>
                  <a:lnTo>
                    <a:pt x="3141" y="4838"/>
                  </a:lnTo>
                  <a:lnTo>
                    <a:pt x="3050" y="4895"/>
                  </a:lnTo>
                  <a:lnTo>
                    <a:pt x="2955" y="4947"/>
                  </a:lnTo>
                  <a:lnTo>
                    <a:pt x="2859" y="4993"/>
                  </a:lnTo>
                  <a:lnTo>
                    <a:pt x="2760" y="5034"/>
                  </a:lnTo>
                  <a:lnTo>
                    <a:pt x="2659" y="5069"/>
                  </a:lnTo>
                  <a:lnTo>
                    <a:pt x="2607" y="5084"/>
                  </a:lnTo>
                  <a:lnTo>
                    <a:pt x="2556" y="5098"/>
                  </a:lnTo>
                  <a:lnTo>
                    <a:pt x="2503" y="5110"/>
                  </a:lnTo>
                  <a:lnTo>
                    <a:pt x="2451" y="5120"/>
                  </a:lnTo>
                  <a:lnTo>
                    <a:pt x="2398" y="5130"/>
                  </a:lnTo>
                  <a:lnTo>
                    <a:pt x="2344" y="5137"/>
                  </a:lnTo>
                  <a:lnTo>
                    <a:pt x="2290" y="5143"/>
                  </a:lnTo>
                  <a:lnTo>
                    <a:pt x="2236" y="5147"/>
                  </a:lnTo>
                  <a:lnTo>
                    <a:pt x="2181" y="5149"/>
                  </a:lnTo>
                  <a:lnTo>
                    <a:pt x="2126" y="5150"/>
                  </a:lnTo>
                  <a:lnTo>
                    <a:pt x="2071" y="5150"/>
                  </a:lnTo>
                  <a:lnTo>
                    <a:pt x="2017" y="5147"/>
                  </a:lnTo>
                  <a:lnTo>
                    <a:pt x="1962" y="5143"/>
                  </a:lnTo>
                  <a:lnTo>
                    <a:pt x="1909" y="5137"/>
                  </a:lnTo>
                  <a:lnTo>
                    <a:pt x="1855" y="5130"/>
                  </a:lnTo>
                  <a:lnTo>
                    <a:pt x="1802" y="5121"/>
                  </a:lnTo>
                  <a:lnTo>
                    <a:pt x="1749" y="5110"/>
                  </a:lnTo>
                  <a:lnTo>
                    <a:pt x="1697" y="5098"/>
                  </a:lnTo>
                  <a:lnTo>
                    <a:pt x="1645" y="5084"/>
                  </a:lnTo>
                  <a:lnTo>
                    <a:pt x="1594" y="5069"/>
                  </a:lnTo>
                  <a:lnTo>
                    <a:pt x="1493" y="5034"/>
                  </a:lnTo>
                  <a:lnTo>
                    <a:pt x="1394" y="4994"/>
                  </a:lnTo>
                  <a:lnTo>
                    <a:pt x="1298" y="4948"/>
                  </a:lnTo>
                  <a:lnTo>
                    <a:pt x="1203" y="4896"/>
                  </a:lnTo>
                  <a:lnTo>
                    <a:pt x="1112" y="4839"/>
                  </a:lnTo>
                  <a:lnTo>
                    <a:pt x="1023" y="4777"/>
                  </a:lnTo>
                  <a:lnTo>
                    <a:pt x="936" y="4710"/>
                  </a:lnTo>
                  <a:lnTo>
                    <a:pt x="853" y="4638"/>
                  </a:lnTo>
                  <a:lnTo>
                    <a:pt x="773" y="4561"/>
                  </a:lnTo>
                  <a:lnTo>
                    <a:pt x="696" y="4480"/>
                  </a:lnTo>
                  <a:lnTo>
                    <a:pt x="622" y="4395"/>
                  </a:lnTo>
                  <a:lnTo>
                    <a:pt x="552" y="4305"/>
                  </a:lnTo>
                  <a:lnTo>
                    <a:pt x="485" y="4212"/>
                  </a:lnTo>
                  <a:lnTo>
                    <a:pt x="422" y="4115"/>
                  </a:lnTo>
                  <a:lnTo>
                    <a:pt x="363" y="4014"/>
                  </a:lnTo>
                  <a:lnTo>
                    <a:pt x="308" y="3909"/>
                  </a:lnTo>
                  <a:lnTo>
                    <a:pt x="257" y="3801"/>
                  </a:lnTo>
                  <a:lnTo>
                    <a:pt x="210" y="3690"/>
                  </a:lnTo>
                  <a:lnTo>
                    <a:pt x="167" y="3576"/>
                  </a:lnTo>
                  <a:lnTo>
                    <a:pt x="129" y="3460"/>
                  </a:lnTo>
                  <a:lnTo>
                    <a:pt x="96" y="3340"/>
                  </a:lnTo>
                  <a:lnTo>
                    <a:pt x="67" y="3218"/>
                  </a:lnTo>
                  <a:lnTo>
                    <a:pt x="44" y="3094"/>
                  </a:lnTo>
                  <a:lnTo>
                    <a:pt x="25" y="2967"/>
                  </a:lnTo>
                  <a:lnTo>
                    <a:pt x="11" y="2838"/>
                  </a:lnTo>
                  <a:lnTo>
                    <a:pt x="3" y="2708"/>
                  </a:lnTo>
                  <a:lnTo>
                    <a:pt x="0" y="2575"/>
                  </a:lnTo>
                  <a:cubicBezTo>
                    <a:pt x="0" y="2566"/>
                    <a:pt x="5" y="2558"/>
                    <a:pt x="13" y="2553"/>
                  </a:cubicBezTo>
                  <a:cubicBezTo>
                    <a:pt x="21" y="2549"/>
                    <a:pt x="31" y="2549"/>
                    <a:pt x="39" y="2554"/>
                  </a:cubicBezTo>
                  <a:lnTo>
                    <a:pt x="40" y="2555"/>
                  </a:lnTo>
                  <a:close/>
                  <a:moveTo>
                    <a:pt x="11" y="2596"/>
                  </a:moveTo>
                  <a:lnTo>
                    <a:pt x="50" y="2574"/>
                  </a:lnTo>
                  <a:lnTo>
                    <a:pt x="53" y="2705"/>
                  </a:lnTo>
                  <a:lnTo>
                    <a:pt x="61" y="2833"/>
                  </a:lnTo>
                  <a:lnTo>
                    <a:pt x="74" y="2960"/>
                  </a:lnTo>
                  <a:lnTo>
                    <a:pt x="93" y="3084"/>
                  </a:lnTo>
                  <a:lnTo>
                    <a:pt x="116" y="3207"/>
                  </a:lnTo>
                  <a:lnTo>
                    <a:pt x="144" y="3327"/>
                  </a:lnTo>
                  <a:lnTo>
                    <a:pt x="177" y="3444"/>
                  </a:lnTo>
                  <a:lnTo>
                    <a:pt x="214" y="3559"/>
                  </a:lnTo>
                  <a:lnTo>
                    <a:pt x="256" y="3671"/>
                  </a:lnTo>
                  <a:lnTo>
                    <a:pt x="302" y="3780"/>
                  </a:lnTo>
                  <a:lnTo>
                    <a:pt x="352" y="3886"/>
                  </a:lnTo>
                  <a:lnTo>
                    <a:pt x="406" y="3988"/>
                  </a:lnTo>
                  <a:lnTo>
                    <a:pt x="464" y="4087"/>
                  </a:lnTo>
                  <a:lnTo>
                    <a:pt x="526" y="4183"/>
                  </a:lnTo>
                  <a:lnTo>
                    <a:pt x="591" y="4275"/>
                  </a:lnTo>
                  <a:lnTo>
                    <a:pt x="660" y="4362"/>
                  </a:lnTo>
                  <a:lnTo>
                    <a:pt x="732" y="4446"/>
                  </a:lnTo>
                  <a:lnTo>
                    <a:pt x="807" y="4525"/>
                  </a:lnTo>
                  <a:lnTo>
                    <a:pt x="886" y="4600"/>
                  </a:lnTo>
                  <a:lnTo>
                    <a:pt x="967" y="4670"/>
                  </a:lnTo>
                  <a:lnTo>
                    <a:pt x="1051" y="4736"/>
                  </a:lnTo>
                  <a:lnTo>
                    <a:pt x="1138" y="4796"/>
                  </a:lnTo>
                  <a:lnTo>
                    <a:pt x="1227" y="4852"/>
                  </a:lnTo>
                  <a:lnTo>
                    <a:pt x="1319" y="4902"/>
                  </a:lnTo>
                  <a:lnTo>
                    <a:pt x="1413" y="4948"/>
                  </a:lnTo>
                  <a:lnTo>
                    <a:pt x="1510" y="4987"/>
                  </a:lnTo>
                  <a:lnTo>
                    <a:pt x="1608" y="5021"/>
                  </a:lnTo>
                  <a:lnTo>
                    <a:pt x="1658" y="5036"/>
                  </a:lnTo>
                  <a:lnTo>
                    <a:pt x="1708" y="5049"/>
                  </a:lnTo>
                  <a:lnTo>
                    <a:pt x="1759" y="5061"/>
                  </a:lnTo>
                  <a:lnTo>
                    <a:pt x="1810" y="5071"/>
                  </a:lnTo>
                  <a:lnTo>
                    <a:pt x="1862" y="5080"/>
                  </a:lnTo>
                  <a:lnTo>
                    <a:pt x="1914" y="5087"/>
                  </a:lnTo>
                  <a:lnTo>
                    <a:pt x="1966" y="5093"/>
                  </a:lnTo>
                  <a:lnTo>
                    <a:pt x="2019" y="5097"/>
                  </a:lnTo>
                  <a:lnTo>
                    <a:pt x="2072" y="5100"/>
                  </a:lnTo>
                  <a:lnTo>
                    <a:pt x="2126" y="5100"/>
                  </a:lnTo>
                  <a:lnTo>
                    <a:pt x="2179" y="5099"/>
                  </a:lnTo>
                  <a:lnTo>
                    <a:pt x="2232" y="5097"/>
                  </a:lnTo>
                  <a:lnTo>
                    <a:pt x="2285" y="5093"/>
                  </a:lnTo>
                  <a:lnTo>
                    <a:pt x="2337" y="5087"/>
                  </a:lnTo>
                  <a:lnTo>
                    <a:pt x="2389" y="5080"/>
                  </a:lnTo>
                  <a:lnTo>
                    <a:pt x="2441" y="5071"/>
                  </a:lnTo>
                  <a:lnTo>
                    <a:pt x="2492" y="5061"/>
                  </a:lnTo>
                  <a:lnTo>
                    <a:pt x="2543" y="5050"/>
                  </a:lnTo>
                  <a:lnTo>
                    <a:pt x="2593" y="5036"/>
                  </a:lnTo>
                  <a:lnTo>
                    <a:pt x="2643" y="5022"/>
                  </a:lnTo>
                  <a:lnTo>
                    <a:pt x="2741" y="4988"/>
                  </a:lnTo>
                  <a:lnTo>
                    <a:pt x="2837" y="4948"/>
                  </a:lnTo>
                  <a:lnTo>
                    <a:pt x="2931" y="4903"/>
                  </a:lnTo>
                  <a:lnTo>
                    <a:pt x="3023" y="4853"/>
                  </a:lnTo>
                  <a:lnTo>
                    <a:pt x="3113" y="4797"/>
                  </a:lnTo>
                  <a:lnTo>
                    <a:pt x="3200" y="4736"/>
                  </a:lnTo>
                  <a:lnTo>
                    <a:pt x="3284" y="4671"/>
                  </a:lnTo>
                  <a:lnTo>
                    <a:pt x="3365" y="4601"/>
                  </a:lnTo>
                  <a:lnTo>
                    <a:pt x="3444" y="4526"/>
                  </a:lnTo>
                  <a:lnTo>
                    <a:pt x="3519" y="4447"/>
                  </a:lnTo>
                  <a:lnTo>
                    <a:pt x="3591" y="4363"/>
                  </a:lnTo>
                  <a:lnTo>
                    <a:pt x="3660" y="4275"/>
                  </a:lnTo>
                  <a:lnTo>
                    <a:pt x="3725" y="4184"/>
                  </a:lnTo>
                  <a:lnTo>
                    <a:pt x="3787" y="4089"/>
                  </a:lnTo>
                  <a:lnTo>
                    <a:pt x="3845" y="3990"/>
                  </a:lnTo>
                  <a:lnTo>
                    <a:pt x="3899" y="3887"/>
                  </a:lnTo>
                  <a:lnTo>
                    <a:pt x="3949" y="3781"/>
                  </a:lnTo>
                  <a:lnTo>
                    <a:pt x="3996" y="3672"/>
                  </a:lnTo>
                  <a:lnTo>
                    <a:pt x="4037" y="3560"/>
                  </a:lnTo>
                  <a:lnTo>
                    <a:pt x="4074" y="3446"/>
                  </a:lnTo>
                  <a:lnTo>
                    <a:pt x="4107" y="3328"/>
                  </a:lnTo>
                  <a:lnTo>
                    <a:pt x="4135" y="3208"/>
                  </a:lnTo>
                  <a:lnTo>
                    <a:pt x="4158" y="3086"/>
                  </a:lnTo>
                  <a:lnTo>
                    <a:pt x="4177" y="2961"/>
                  </a:lnTo>
                  <a:lnTo>
                    <a:pt x="4190" y="2835"/>
                  </a:lnTo>
                  <a:lnTo>
                    <a:pt x="4198" y="2706"/>
                  </a:lnTo>
                  <a:lnTo>
                    <a:pt x="4200" y="2575"/>
                  </a:lnTo>
                  <a:lnTo>
                    <a:pt x="4198" y="2445"/>
                  </a:lnTo>
                  <a:lnTo>
                    <a:pt x="4190" y="2317"/>
                  </a:lnTo>
                  <a:lnTo>
                    <a:pt x="4176" y="2190"/>
                  </a:lnTo>
                  <a:lnTo>
                    <a:pt x="4158" y="2066"/>
                  </a:lnTo>
                  <a:lnTo>
                    <a:pt x="4135" y="1943"/>
                  </a:lnTo>
                  <a:lnTo>
                    <a:pt x="4107" y="1823"/>
                  </a:lnTo>
                  <a:lnTo>
                    <a:pt x="4074" y="1706"/>
                  </a:lnTo>
                  <a:lnTo>
                    <a:pt x="4037" y="1591"/>
                  </a:lnTo>
                  <a:lnTo>
                    <a:pt x="3996" y="1479"/>
                  </a:lnTo>
                  <a:lnTo>
                    <a:pt x="3950" y="1370"/>
                  </a:lnTo>
                  <a:lnTo>
                    <a:pt x="3900" y="1265"/>
                  </a:lnTo>
                  <a:lnTo>
                    <a:pt x="3846" y="1162"/>
                  </a:lnTo>
                  <a:lnTo>
                    <a:pt x="3788" y="1063"/>
                  </a:lnTo>
                  <a:lnTo>
                    <a:pt x="3726" y="968"/>
                  </a:lnTo>
                  <a:lnTo>
                    <a:pt x="3661" y="876"/>
                  </a:lnTo>
                  <a:lnTo>
                    <a:pt x="3592" y="789"/>
                  </a:lnTo>
                  <a:lnTo>
                    <a:pt x="3520" y="705"/>
                  </a:lnTo>
                  <a:lnTo>
                    <a:pt x="3444" y="626"/>
                  </a:lnTo>
                  <a:lnTo>
                    <a:pt x="3366" y="551"/>
                  </a:lnTo>
                  <a:lnTo>
                    <a:pt x="3285" y="481"/>
                  </a:lnTo>
                  <a:lnTo>
                    <a:pt x="3201" y="415"/>
                  </a:lnTo>
                  <a:lnTo>
                    <a:pt x="3114" y="354"/>
                  </a:lnTo>
                  <a:lnTo>
                    <a:pt x="3024" y="299"/>
                  </a:lnTo>
                  <a:lnTo>
                    <a:pt x="2933" y="249"/>
                  </a:lnTo>
                  <a:lnTo>
                    <a:pt x="2838" y="203"/>
                  </a:lnTo>
                  <a:lnTo>
                    <a:pt x="2742" y="164"/>
                  </a:lnTo>
                  <a:lnTo>
                    <a:pt x="2644" y="130"/>
                  </a:lnTo>
                  <a:lnTo>
                    <a:pt x="2594" y="115"/>
                  </a:lnTo>
                  <a:lnTo>
                    <a:pt x="2544" y="102"/>
                  </a:lnTo>
                  <a:lnTo>
                    <a:pt x="2493" y="90"/>
                  </a:lnTo>
                  <a:lnTo>
                    <a:pt x="2441" y="80"/>
                  </a:lnTo>
                  <a:lnTo>
                    <a:pt x="2390" y="71"/>
                  </a:lnTo>
                  <a:lnTo>
                    <a:pt x="2338" y="64"/>
                  </a:lnTo>
                  <a:lnTo>
                    <a:pt x="2285" y="58"/>
                  </a:lnTo>
                  <a:lnTo>
                    <a:pt x="2233" y="54"/>
                  </a:lnTo>
                  <a:lnTo>
                    <a:pt x="2180" y="51"/>
                  </a:lnTo>
                  <a:lnTo>
                    <a:pt x="2126" y="50"/>
                  </a:lnTo>
                  <a:lnTo>
                    <a:pt x="2073" y="51"/>
                  </a:lnTo>
                  <a:lnTo>
                    <a:pt x="2020" y="54"/>
                  </a:lnTo>
                  <a:lnTo>
                    <a:pt x="1967" y="58"/>
                  </a:lnTo>
                  <a:lnTo>
                    <a:pt x="1915" y="63"/>
                  </a:lnTo>
                  <a:lnTo>
                    <a:pt x="1863" y="71"/>
                  </a:lnTo>
                  <a:lnTo>
                    <a:pt x="1811" y="79"/>
                  </a:lnTo>
                  <a:lnTo>
                    <a:pt x="1760" y="90"/>
                  </a:lnTo>
                  <a:lnTo>
                    <a:pt x="1709" y="101"/>
                  </a:lnTo>
                  <a:lnTo>
                    <a:pt x="1659" y="115"/>
                  </a:lnTo>
                  <a:lnTo>
                    <a:pt x="1609" y="129"/>
                  </a:lnTo>
                  <a:lnTo>
                    <a:pt x="1511" y="163"/>
                  </a:lnTo>
                  <a:lnTo>
                    <a:pt x="1415" y="203"/>
                  </a:lnTo>
                  <a:lnTo>
                    <a:pt x="1321" y="248"/>
                  </a:lnTo>
                  <a:lnTo>
                    <a:pt x="1229" y="298"/>
                  </a:lnTo>
                  <a:lnTo>
                    <a:pt x="1139" y="354"/>
                  </a:lnTo>
                  <a:lnTo>
                    <a:pt x="1052" y="414"/>
                  </a:lnTo>
                  <a:lnTo>
                    <a:pt x="968" y="480"/>
                  </a:lnTo>
                  <a:lnTo>
                    <a:pt x="887" y="550"/>
                  </a:lnTo>
                  <a:lnTo>
                    <a:pt x="808" y="625"/>
                  </a:lnTo>
                  <a:lnTo>
                    <a:pt x="733" y="704"/>
                  </a:lnTo>
                  <a:lnTo>
                    <a:pt x="661" y="788"/>
                  </a:lnTo>
                  <a:lnTo>
                    <a:pt x="592" y="875"/>
                  </a:lnTo>
                  <a:lnTo>
                    <a:pt x="526" y="967"/>
                  </a:lnTo>
                  <a:lnTo>
                    <a:pt x="465" y="1062"/>
                  </a:lnTo>
                  <a:lnTo>
                    <a:pt x="407" y="1161"/>
                  </a:lnTo>
                  <a:lnTo>
                    <a:pt x="353" y="1264"/>
                  </a:lnTo>
                  <a:lnTo>
                    <a:pt x="302" y="1370"/>
                  </a:lnTo>
                  <a:lnTo>
                    <a:pt x="256" y="1479"/>
                  </a:lnTo>
                  <a:lnTo>
                    <a:pt x="215" y="1591"/>
                  </a:lnTo>
                  <a:lnTo>
                    <a:pt x="178" y="1705"/>
                  </a:lnTo>
                  <a:lnTo>
                    <a:pt x="145" y="1823"/>
                  </a:lnTo>
                  <a:lnTo>
                    <a:pt x="117" y="1943"/>
                  </a:lnTo>
                  <a:lnTo>
                    <a:pt x="93" y="2065"/>
                  </a:lnTo>
                  <a:lnTo>
                    <a:pt x="75" y="2190"/>
                  </a:lnTo>
                  <a:lnTo>
                    <a:pt x="62" y="2316"/>
                  </a:lnTo>
                  <a:lnTo>
                    <a:pt x="54" y="2445"/>
                  </a:lnTo>
                  <a:lnTo>
                    <a:pt x="51" y="2576"/>
                  </a:lnTo>
                  <a:cubicBezTo>
                    <a:pt x="51" y="2585"/>
                    <a:pt x="46" y="2593"/>
                    <a:pt x="38" y="2598"/>
                  </a:cubicBezTo>
                  <a:cubicBezTo>
                    <a:pt x="29" y="2602"/>
                    <a:pt x="20" y="2601"/>
                    <a:pt x="12" y="2596"/>
                  </a:cubicBezTo>
                  <a:lnTo>
                    <a:pt x="11" y="2596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24" name="Freeform 100"/>
            <p:cNvSpPr>
              <a:spLocks noEditPoints="1"/>
            </p:cNvSpPr>
            <p:nvPr/>
          </p:nvSpPr>
          <p:spPr bwMode="auto">
            <a:xfrm>
              <a:off x="2494" y="3075"/>
              <a:ext cx="1009" cy="1135"/>
            </a:xfrm>
            <a:custGeom>
              <a:avLst/>
              <a:gdLst/>
              <a:ahLst/>
              <a:cxnLst>
                <a:cxn ang="0">
                  <a:pos x="27" y="2184"/>
                </a:cxn>
                <a:cxn ang="0">
                  <a:pos x="179" y="1575"/>
                </a:cxn>
                <a:cxn ang="0">
                  <a:pos x="452" y="1036"/>
                </a:cxn>
                <a:cxn ang="0">
                  <a:pos x="827" y="590"/>
                </a:cxn>
                <a:cxn ang="0">
                  <a:pos x="1288" y="255"/>
                </a:cxn>
                <a:cxn ang="0">
                  <a:pos x="1761" y="67"/>
                </a:cxn>
                <a:cxn ang="0">
                  <a:pos x="2042" y="14"/>
                </a:cxn>
                <a:cxn ang="0">
                  <a:pos x="2334" y="1"/>
                </a:cxn>
                <a:cxn ang="0">
                  <a:pos x="2622" y="30"/>
                </a:cxn>
                <a:cxn ang="0">
                  <a:pos x="2953" y="116"/>
                </a:cxn>
                <a:cxn ang="0">
                  <a:pos x="3456" y="374"/>
                </a:cxn>
                <a:cxn ang="0">
                  <a:pos x="3885" y="755"/>
                </a:cxn>
                <a:cxn ang="0">
                  <a:pos x="4222" y="1241"/>
                </a:cxn>
                <a:cxn ang="0">
                  <a:pos x="4448" y="1810"/>
                </a:cxn>
                <a:cxn ang="0">
                  <a:pos x="4547" y="2442"/>
                </a:cxn>
                <a:cxn ang="0">
                  <a:pos x="4505" y="3093"/>
                </a:cxn>
                <a:cxn ang="0">
                  <a:pos x="4327" y="3690"/>
                </a:cxn>
                <a:cxn ang="0">
                  <a:pos x="4033" y="4212"/>
                </a:cxn>
                <a:cxn ang="0">
                  <a:pos x="3639" y="4637"/>
                </a:cxn>
                <a:cxn ang="0">
                  <a:pos x="3163" y="4947"/>
                </a:cxn>
                <a:cxn ang="0">
                  <a:pos x="2735" y="5098"/>
                </a:cxn>
                <a:cxn ang="0">
                  <a:pos x="2451" y="5143"/>
                </a:cxn>
                <a:cxn ang="0">
                  <a:pos x="2159" y="5147"/>
                </a:cxn>
                <a:cxn ang="0">
                  <a:pos x="1873" y="5110"/>
                </a:cxn>
                <a:cxn ang="0">
                  <a:pos x="1493" y="4994"/>
                </a:cxn>
                <a:cxn ang="0">
                  <a:pos x="1003" y="4710"/>
                </a:cxn>
                <a:cxn ang="0">
                  <a:pos x="591" y="4306"/>
                </a:cxn>
                <a:cxn ang="0">
                  <a:pos x="275" y="3802"/>
                </a:cxn>
                <a:cxn ang="0">
                  <a:pos x="72" y="3219"/>
                </a:cxn>
                <a:cxn ang="0">
                  <a:pos x="0" y="2576"/>
                </a:cxn>
                <a:cxn ang="0">
                  <a:pos x="50" y="2574"/>
                </a:cxn>
                <a:cxn ang="0">
                  <a:pos x="120" y="3206"/>
                </a:cxn>
                <a:cxn ang="0">
                  <a:pos x="320" y="3779"/>
                </a:cxn>
                <a:cxn ang="0">
                  <a:pos x="629" y="4274"/>
                </a:cxn>
                <a:cxn ang="0">
                  <a:pos x="1033" y="4670"/>
                </a:cxn>
                <a:cxn ang="0">
                  <a:pos x="1511" y="4947"/>
                </a:cxn>
                <a:cxn ang="0">
                  <a:pos x="1882" y="5061"/>
                </a:cxn>
                <a:cxn ang="0">
                  <a:pos x="2161" y="5097"/>
                </a:cxn>
                <a:cxn ang="0">
                  <a:pos x="2446" y="5093"/>
                </a:cxn>
                <a:cxn ang="0">
                  <a:pos x="2723" y="5049"/>
                </a:cxn>
                <a:cxn ang="0">
                  <a:pos x="3140" y="4903"/>
                </a:cxn>
                <a:cxn ang="0">
                  <a:pos x="3606" y="4600"/>
                </a:cxn>
                <a:cxn ang="0">
                  <a:pos x="3992" y="4183"/>
                </a:cxn>
                <a:cxn ang="0">
                  <a:pos x="4281" y="3672"/>
                </a:cxn>
                <a:cxn ang="0">
                  <a:pos x="4456" y="3086"/>
                </a:cxn>
                <a:cxn ang="0">
                  <a:pos x="4497" y="2445"/>
                </a:cxn>
                <a:cxn ang="0">
                  <a:pos x="4401" y="1824"/>
                </a:cxn>
                <a:cxn ang="0">
                  <a:pos x="4178" y="1265"/>
                </a:cxn>
                <a:cxn ang="0">
                  <a:pos x="3848" y="789"/>
                </a:cxn>
                <a:cxn ang="0">
                  <a:pos x="3429" y="416"/>
                </a:cxn>
                <a:cxn ang="0">
                  <a:pos x="2937" y="164"/>
                </a:cxn>
                <a:cxn ang="0">
                  <a:pos x="2614" y="80"/>
                </a:cxn>
                <a:cxn ang="0">
                  <a:pos x="2334" y="51"/>
                </a:cxn>
                <a:cxn ang="0">
                  <a:pos x="2049" y="63"/>
                </a:cxn>
                <a:cxn ang="0">
                  <a:pos x="1774" y="115"/>
                </a:cxn>
                <a:cxn ang="0">
                  <a:pos x="1313" y="299"/>
                </a:cxn>
                <a:cxn ang="0">
                  <a:pos x="862" y="626"/>
                </a:cxn>
                <a:cxn ang="0">
                  <a:pos x="494" y="1063"/>
                </a:cxn>
                <a:cxn ang="0">
                  <a:pos x="226" y="1591"/>
                </a:cxn>
                <a:cxn ang="0">
                  <a:pos x="77" y="2190"/>
                </a:cxn>
                <a:cxn ang="0">
                  <a:pos x="15" y="2598"/>
                </a:cxn>
              </a:cxnLst>
              <a:rect l="0" t="0" r="r" b="b"/>
              <a:pathLst>
                <a:path w="4550" h="5150">
                  <a:moveTo>
                    <a:pt x="37" y="2553"/>
                  </a:moveTo>
                  <a:lnTo>
                    <a:pt x="1" y="2575"/>
                  </a:lnTo>
                  <a:lnTo>
                    <a:pt x="4" y="2444"/>
                  </a:lnTo>
                  <a:lnTo>
                    <a:pt x="13" y="2313"/>
                  </a:lnTo>
                  <a:lnTo>
                    <a:pt x="27" y="2184"/>
                  </a:lnTo>
                  <a:lnTo>
                    <a:pt x="47" y="2058"/>
                  </a:lnTo>
                  <a:lnTo>
                    <a:pt x="72" y="1933"/>
                  </a:lnTo>
                  <a:lnTo>
                    <a:pt x="103" y="1811"/>
                  </a:lnTo>
                  <a:lnTo>
                    <a:pt x="139" y="1692"/>
                  </a:lnTo>
                  <a:lnTo>
                    <a:pt x="179" y="1575"/>
                  </a:lnTo>
                  <a:lnTo>
                    <a:pt x="224" y="1461"/>
                  </a:lnTo>
                  <a:lnTo>
                    <a:pt x="275" y="1350"/>
                  </a:lnTo>
                  <a:lnTo>
                    <a:pt x="329" y="1242"/>
                  </a:lnTo>
                  <a:lnTo>
                    <a:pt x="388" y="1137"/>
                  </a:lnTo>
                  <a:lnTo>
                    <a:pt x="452" y="1036"/>
                  </a:lnTo>
                  <a:lnTo>
                    <a:pt x="519" y="939"/>
                  </a:lnTo>
                  <a:lnTo>
                    <a:pt x="591" y="846"/>
                  </a:lnTo>
                  <a:lnTo>
                    <a:pt x="666" y="756"/>
                  </a:lnTo>
                  <a:lnTo>
                    <a:pt x="745" y="671"/>
                  </a:lnTo>
                  <a:lnTo>
                    <a:pt x="827" y="590"/>
                  </a:lnTo>
                  <a:lnTo>
                    <a:pt x="913" y="513"/>
                  </a:lnTo>
                  <a:lnTo>
                    <a:pt x="1002" y="441"/>
                  </a:lnTo>
                  <a:lnTo>
                    <a:pt x="1095" y="374"/>
                  </a:lnTo>
                  <a:lnTo>
                    <a:pt x="1190" y="312"/>
                  </a:lnTo>
                  <a:lnTo>
                    <a:pt x="1288" y="255"/>
                  </a:lnTo>
                  <a:lnTo>
                    <a:pt x="1389" y="203"/>
                  </a:lnTo>
                  <a:lnTo>
                    <a:pt x="1492" y="157"/>
                  </a:lnTo>
                  <a:lnTo>
                    <a:pt x="1598" y="117"/>
                  </a:lnTo>
                  <a:lnTo>
                    <a:pt x="1706" y="82"/>
                  </a:lnTo>
                  <a:lnTo>
                    <a:pt x="1761" y="67"/>
                  </a:lnTo>
                  <a:lnTo>
                    <a:pt x="1816" y="53"/>
                  </a:lnTo>
                  <a:lnTo>
                    <a:pt x="1872" y="41"/>
                  </a:lnTo>
                  <a:lnTo>
                    <a:pt x="1929" y="30"/>
                  </a:lnTo>
                  <a:lnTo>
                    <a:pt x="1985" y="21"/>
                  </a:lnTo>
                  <a:lnTo>
                    <a:pt x="2042" y="14"/>
                  </a:lnTo>
                  <a:lnTo>
                    <a:pt x="2100" y="8"/>
                  </a:lnTo>
                  <a:lnTo>
                    <a:pt x="2158" y="4"/>
                  </a:lnTo>
                  <a:lnTo>
                    <a:pt x="2217" y="1"/>
                  </a:lnTo>
                  <a:lnTo>
                    <a:pt x="2276" y="0"/>
                  </a:lnTo>
                  <a:lnTo>
                    <a:pt x="2334" y="1"/>
                  </a:lnTo>
                  <a:lnTo>
                    <a:pt x="2393" y="4"/>
                  </a:lnTo>
                  <a:lnTo>
                    <a:pt x="2451" y="8"/>
                  </a:lnTo>
                  <a:lnTo>
                    <a:pt x="2508" y="14"/>
                  </a:lnTo>
                  <a:lnTo>
                    <a:pt x="2566" y="21"/>
                  </a:lnTo>
                  <a:lnTo>
                    <a:pt x="2622" y="30"/>
                  </a:lnTo>
                  <a:lnTo>
                    <a:pt x="2679" y="41"/>
                  </a:lnTo>
                  <a:lnTo>
                    <a:pt x="2735" y="53"/>
                  </a:lnTo>
                  <a:lnTo>
                    <a:pt x="2790" y="66"/>
                  </a:lnTo>
                  <a:lnTo>
                    <a:pt x="2845" y="82"/>
                  </a:lnTo>
                  <a:lnTo>
                    <a:pt x="2953" y="116"/>
                  </a:lnTo>
                  <a:lnTo>
                    <a:pt x="3058" y="157"/>
                  </a:lnTo>
                  <a:lnTo>
                    <a:pt x="3162" y="203"/>
                  </a:lnTo>
                  <a:lnTo>
                    <a:pt x="3263" y="255"/>
                  </a:lnTo>
                  <a:lnTo>
                    <a:pt x="3361" y="312"/>
                  </a:lnTo>
                  <a:lnTo>
                    <a:pt x="3456" y="374"/>
                  </a:lnTo>
                  <a:lnTo>
                    <a:pt x="3549" y="441"/>
                  </a:lnTo>
                  <a:lnTo>
                    <a:pt x="3638" y="513"/>
                  </a:lnTo>
                  <a:lnTo>
                    <a:pt x="3724" y="589"/>
                  </a:lnTo>
                  <a:lnTo>
                    <a:pt x="3806" y="670"/>
                  </a:lnTo>
                  <a:lnTo>
                    <a:pt x="3885" y="755"/>
                  </a:lnTo>
                  <a:lnTo>
                    <a:pt x="3960" y="845"/>
                  </a:lnTo>
                  <a:lnTo>
                    <a:pt x="4032" y="938"/>
                  </a:lnTo>
                  <a:lnTo>
                    <a:pt x="4099" y="1035"/>
                  </a:lnTo>
                  <a:lnTo>
                    <a:pt x="4163" y="1136"/>
                  </a:lnTo>
                  <a:lnTo>
                    <a:pt x="4222" y="1241"/>
                  </a:lnTo>
                  <a:lnTo>
                    <a:pt x="4277" y="1348"/>
                  </a:lnTo>
                  <a:lnTo>
                    <a:pt x="4327" y="1459"/>
                  </a:lnTo>
                  <a:lnTo>
                    <a:pt x="4372" y="1573"/>
                  </a:lnTo>
                  <a:lnTo>
                    <a:pt x="4413" y="1690"/>
                  </a:lnTo>
                  <a:lnTo>
                    <a:pt x="4448" y="1810"/>
                  </a:lnTo>
                  <a:lnTo>
                    <a:pt x="4479" y="1932"/>
                  </a:lnTo>
                  <a:lnTo>
                    <a:pt x="4504" y="2056"/>
                  </a:lnTo>
                  <a:lnTo>
                    <a:pt x="4524" y="2183"/>
                  </a:lnTo>
                  <a:lnTo>
                    <a:pt x="4539" y="2311"/>
                  </a:lnTo>
                  <a:lnTo>
                    <a:pt x="4547" y="2442"/>
                  </a:lnTo>
                  <a:lnTo>
                    <a:pt x="4550" y="2574"/>
                  </a:lnTo>
                  <a:lnTo>
                    <a:pt x="4548" y="2707"/>
                  </a:lnTo>
                  <a:lnTo>
                    <a:pt x="4539" y="2838"/>
                  </a:lnTo>
                  <a:lnTo>
                    <a:pt x="4525" y="2967"/>
                  </a:lnTo>
                  <a:lnTo>
                    <a:pt x="4505" y="3093"/>
                  </a:lnTo>
                  <a:lnTo>
                    <a:pt x="4480" y="3218"/>
                  </a:lnTo>
                  <a:lnTo>
                    <a:pt x="4449" y="3340"/>
                  </a:lnTo>
                  <a:lnTo>
                    <a:pt x="4413" y="3459"/>
                  </a:lnTo>
                  <a:lnTo>
                    <a:pt x="4373" y="3576"/>
                  </a:lnTo>
                  <a:lnTo>
                    <a:pt x="4327" y="3690"/>
                  </a:lnTo>
                  <a:lnTo>
                    <a:pt x="4277" y="3801"/>
                  </a:lnTo>
                  <a:lnTo>
                    <a:pt x="4223" y="3909"/>
                  </a:lnTo>
                  <a:lnTo>
                    <a:pt x="4163" y="4014"/>
                  </a:lnTo>
                  <a:lnTo>
                    <a:pt x="4100" y="4115"/>
                  </a:lnTo>
                  <a:lnTo>
                    <a:pt x="4033" y="4212"/>
                  </a:lnTo>
                  <a:lnTo>
                    <a:pt x="3961" y="4305"/>
                  </a:lnTo>
                  <a:lnTo>
                    <a:pt x="3886" y="4395"/>
                  </a:lnTo>
                  <a:lnTo>
                    <a:pt x="3807" y="4480"/>
                  </a:lnTo>
                  <a:lnTo>
                    <a:pt x="3725" y="4561"/>
                  </a:lnTo>
                  <a:lnTo>
                    <a:pt x="3639" y="4637"/>
                  </a:lnTo>
                  <a:lnTo>
                    <a:pt x="3550" y="4709"/>
                  </a:lnTo>
                  <a:lnTo>
                    <a:pt x="3457" y="4776"/>
                  </a:lnTo>
                  <a:lnTo>
                    <a:pt x="3362" y="4839"/>
                  </a:lnTo>
                  <a:lnTo>
                    <a:pt x="3264" y="4896"/>
                  </a:lnTo>
                  <a:lnTo>
                    <a:pt x="3163" y="4947"/>
                  </a:lnTo>
                  <a:lnTo>
                    <a:pt x="3060" y="4994"/>
                  </a:lnTo>
                  <a:lnTo>
                    <a:pt x="2954" y="5034"/>
                  </a:lnTo>
                  <a:lnTo>
                    <a:pt x="2846" y="5069"/>
                  </a:lnTo>
                  <a:lnTo>
                    <a:pt x="2791" y="5084"/>
                  </a:lnTo>
                  <a:lnTo>
                    <a:pt x="2735" y="5098"/>
                  </a:lnTo>
                  <a:lnTo>
                    <a:pt x="2679" y="5110"/>
                  </a:lnTo>
                  <a:lnTo>
                    <a:pt x="2623" y="5121"/>
                  </a:lnTo>
                  <a:lnTo>
                    <a:pt x="2566" y="5130"/>
                  </a:lnTo>
                  <a:lnTo>
                    <a:pt x="2509" y="5137"/>
                  </a:lnTo>
                  <a:lnTo>
                    <a:pt x="2451" y="5143"/>
                  </a:lnTo>
                  <a:lnTo>
                    <a:pt x="2393" y="5147"/>
                  </a:lnTo>
                  <a:lnTo>
                    <a:pt x="2335" y="5149"/>
                  </a:lnTo>
                  <a:lnTo>
                    <a:pt x="2276" y="5150"/>
                  </a:lnTo>
                  <a:lnTo>
                    <a:pt x="2218" y="5150"/>
                  </a:lnTo>
                  <a:lnTo>
                    <a:pt x="2159" y="5147"/>
                  </a:lnTo>
                  <a:lnTo>
                    <a:pt x="2101" y="5143"/>
                  </a:lnTo>
                  <a:lnTo>
                    <a:pt x="2043" y="5137"/>
                  </a:lnTo>
                  <a:lnTo>
                    <a:pt x="1986" y="5130"/>
                  </a:lnTo>
                  <a:lnTo>
                    <a:pt x="1929" y="5121"/>
                  </a:lnTo>
                  <a:lnTo>
                    <a:pt x="1873" y="5110"/>
                  </a:lnTo>
                  <a:lnTo>
                    <a:pt x="1817" y="5098"/>
                  </a:lnTo>
                  <a:lnTo>
                    <a:pt x="1762" y="5084"/>
                  </a:lnTo>
                  <a:lnTo>
                    <a:pt x="1707" y="5069"/>
                  </a:lnTo>
                  <a:lnTo>
                    <a:pt x="1599" y="5035"/>
                  </a:lnTo>
                  <a:lnTo>
                    <a:pt x="1493" y="4994"/>
                  </a:lnTo>
                  <a:lnTo>
                    <a:pt x="1390" y="4948"/>
                  </a:lnTo>
                  <a:lnTo>
                    <a:pt x="1289" y="4896"/>
                  </a:lnTo>
                  <a:lnTo>
                    <a:pt x="1191" y="4839"/>
                  </a:lnTo>
                  <a:lnTo>
                    <a:pt x="1096" y="4777"/>
                  </a:lnTo>
                  <a:lnTo>
                    <a:pt x="1003" y="4710"/>
                  </a:lnTo>
                  <a:lnTo>
                    <a:pt x="914" y="4638"/>
                  </a:lnTo>
                  <a:lnTo>
                    <a:pt x="828" y="4562"/>
                  </a:lnTo>
                  <a:lnTo>
                    <a:pt x="745" y="4481"/>
                  </a:lnTo>
                  <a:lnTo>
                    <a:pt x="666" y="4395"/>
                  </a:lnTo>
                  <a:lnTo>
                    <a:pt x="591" y="4306"/>
                  </a:lnTo>
                  <a:lnTo>
                    <a:pt x="520" y="4213"/>
                  </a:lnTo>
                  <a:lnTo>
                    <a:pt x="452" y="4115"/>
                  </a:lnTo>
                  <a:lnTo>
                    <a:pt x="389" y="4014"/>
                  </a:lnTo>
                  <a:lnTo>
                    <a:pt x="330" y="3910"/>
                  </a:lnTo>
                  <a:lnTo>
                    <a:pt x="275" y="3802"/>
                  </a:lnTo>
                  <a:lnTo>
                    <a:pt x="225" y="3691"/>
                  </a:lnTo>
                  <a:lnTo>
                    <a:pt x="179" y="3577"/>
                  </a:lnTo>
                  <a:lnTo>
                    <a:pt x="138" y="3460"/>
                  </a:lnTo>
                  <a:lnTo>
                    <a:pt x="103" y="3341"/>
                  </a:lnTo>
                  <a:lnTo>
                    <a:pt x="72" y="3219"/>
                  </a:lnTo>
                  <a:lnTo>
                    <a:pt x="46" y="3094"/>
                  </a:lnTo>
                  <a:lnTo>
                    <a:pt x="26" y="2967"/>
                  </a:lnTo>
                  <a:lnTo>
                    <a:pt x="12" y="2838"/>
                  </a:lnTo>
                  <a:lnTo>
                    <a:pt x="3" y="2708"/>
                  </a:lnTo>
                  <a:lnTo>
                    <a:pt x="0" y="2576"/>
                  </a:lnTo>
                  <a:cubicBezTo>
                    <a:pt x="0" y="2567"/>
                    <a:pt x="4" y="2559"/>
                    <a:pt x="12" y="2554"/>
                  </a:cubicBezTo>
                  <a:cubicBezTo>
                    <a:pt x="19" y="2549"/>
                    <a:pt x="28" y="2549"/>
                    <a:pt x="36" y="2553"/>
                  </a:cubicBezTo>
                  <a:lnTo>
                    <a:pt x="37" y="2553"/>
                  </a:lnTo>
                  <a:close/>
                  <a:moveTo>
                    <a:pt x="14" y="2597"/>
                  </a:moveTo>
                  <a:lnTo>
                    <a:pt x="50" y="2574"/>
                  </a:lnTo>
                  <a:lnTo>
                    <a:pt x="53" y="2705"/>
                  </a:lnTo>
                  <a:lnTo>
                    <a:pt x="62" y="2833"/>
                  </a:lnTo>
                  <a:lnTo>
                    <a:pt x="76" y="2960"/>
                  </a:lnTo>
                  <a:lnTo>
                    <a:pt x="95" y="3084"/>
                  </a:lnTo>
                  <a:lnTo>
                    <a:pt x="120" y="3206"/>
                  </a:lnTo>
                  <a:lnTo>
                    <a:pt x="150" y="3326"/>
                  </a:lnTo>
                  <a:lnTo>
                    <a:pt x="186" y="3444"/>
                  </a:lnTo>
                  <a:lnTo>
                    <a:pt x="225" y="3558"/>
                  </a:lnTo>
                  <a:lnTo>
                    <a:pt x="270" y="3670"/>
                  </a:lnTo>
                  <a:lnTo>
                    <a:pt x="320" y="3779"/>
                  </a:lnTo>
                  <a:lnTo>
                    <a:pt x="373" y="3885"/>
                  </a:lnTo>
                  <a:lnTo>
                    <a:pt x="431" y="3988"/>
                  </a:lnTo>
                  <a:lnTo>
                    <a:pt x="493" y="4087"/>
                  </a:lnTo>
                  <a:lnTo>
                    <a:pt x="559" y="4182"/>
                  </a:lnTo>
                  <a:lnTo>
                    <a:pt x="629" y="4274"/>
                  </a:lnTo>
                  <a:lnTo>
                    <a:pt x="703" y="4361"/>
                  </a:lnTo>
                  <a:lnTo>
                    <a:pt x="780" y="4445"/>
                  </a:lnTo>
                  <a:lnTo>
                    <a:pt x="861" y="4525"/>
                  </a:lnTo>
                  <a:lnTo>
                    <a:pt x="945" y="4599"/>
                  </a:lnTo>
                  <a:lnTo>
                    <a:pt x="1033" y="4670"/>
                  </a:lnTo>
                  <a:lnTo>
                    <a:pt x="1123" y="4735"/>
                  </a:lnTo>
                  <a:lnTo>
                    <a:pt x="1216" y="4796"/>
                  </a:lnTo>
                  <a:lnTo>
                    <a:pt x="1312" y="4852"/>
                  </a:lnTo>
                  <a:lnTo>
                    <a:pt x="1410" y="4902"/>
                  </a:lnTo>
                  <a:lnTo>
                    <a:pt x="1511" y="4947"/>
                  </a:lnTo>
                  <a:lnTo>
                    <a:pt x="1614" y="4987"/>
                  </a:lnTo>
                  <a:lnTo>
                    <a:pt x="1720" y="5021"/>
                  </a:lnTo>
                  <a:lnTo>
                    <a:pt x="1774" y="5036"/>
                  </a:lnTo>
                  <a:lnTo>
                    <a:pt x="1828" y="5049"/>
                  </a:lnTo>
                  <a:lnTo>
                    <a:pt x="1882" y="5061"/>
                  </a:lnTo>
                  <a:lnTo>
                    <a:pt x="1937" y="5071"/>
                  </a:lnTo>
                  <a:lnTo>
                    <a:pt x="1993" y="5080"/>
                  </a:lnTo>
                  <a:lnTo>
                    <a:pt x="2048" y="5087"/>
                  </a:lnTo>
                  <a:lnTo>
                    <a:pt x="2105" y="5093"/>
                  </a:lnTo>
                  <a:lnTo>
                    <a:pt x="2161" y="5097"/>
                  </a:lnTo>
                  <a:lnTo>
                    <a:pt x="2218" y="5100"/>
                  </a:lnTo>
                  <a:lnTo>
                    <a:pt x="2276" y="5100"/>
                  </a:lnTo>
                  <a:lnTo>
                    <a:pt x="2333" y="5099"/>
                  </a:lnTo>
                  <a:lnTo>
                    <a:pt x="2390" y="5097"/>
                  </a:lnTo>
                  <a:lnTo>
                    <a:pt x="2446" y="5093"/>
                  </a:lnTo>
                  <a:lnTo>
                    <a:pt x="2503" y="5087"/>
                  </a:lnTo>
                  <a:lnTo>
                    <a:pt x="2558" y="5080"/>
                  </a:lnTo>
                  <a:lnTo>
                    <a:pt x="2614" y="5071"/>
                  </a:lnTo>
                  <a:lnTo>
                    <a:pt x="2669" y="5061"/>
                  </a:lnTo>
                  <a:lnTo>
                    <a:pt x="2723" y="5049"/>
                  </a:lnTo>
                  <a:lnTo>
                    <a:pt x="2777" y="5036"/>
                  </a:lnTo>
                  <a:lnTo>
                    <a:pt x="2831" y="5021"/>
                  </a:lnTo>
                  <a:lnTo>
                    <a:pt x="2936" y="4987"/>
                  </a:lnTo>
                  <a:lnTo>
                    <a:pt x="3039" y="4948"/>
                  </a:lnTo>
                  <a:lnTo>
                    <a:pt x="3140" y="4903"/>
                  </a:lnTo>
                  <a:lnTo>
                    <a:pt x="3239" y="4852"/>
                  </a:lnTo>
                  <a:lnTo>
                    <a:pt x="3335" y="4797"/>
                  </a:lnTo>
                  <a:lnTo>
                    <a:pt x="3428" y="4736"/>
                  </a:lnTo>
                  <a:lnTo>
                    <a:pt x="3518" y="4671"/>
                  </a:lnTo>
                  <a:lnTo>
                    <a:pt x="3606" y="4600"/>
                  </a:lnTo>
                  <a:lnTo>
                    <a:pt x="3690" y="4525"/>
                  </a:lnTo>
                  <a:lnTo>
                    <a:pt x="3770" y="4446"/>
                  </a:lnTo>
                  <a:lnTo>
                    <a:pt x="3848" y="4362"/>
                  </a:lnTo>
                  <a:lnTo>
                    <a:pt x="3922" y="4275"/>
                  </a:lnTo>
                  <a:lnTo>
                    <a:pt x="3992" y="4183"/>
                  </a:lnTo>
                  <a:lnTo>
                    <a:pt x="4058" y="4088"/>
                  </a:lnTo>
                  <a:lnTo>
                    <a:pt x="4120" y="3989"/>
                  </a:lnTo>
                  <a:lnTo>
                    <a:pt x="4178" y="3886"/>
                  </a:lnTo>
                  <a:lnTo>
                    <a:pt x="4232" y="3781"/>
                  </a:lnTo>
                  <a:lnTo>
                    <a:pt x="4281" y="3672"/>
                  </a:lnTo>
                  <a:lnTo>
                    <a:pt x="4326" y="3560"/>
                  </a:lnTo>
                  <a:lnTo>
                    <a:pt x="4366" y="3445"/>
                  </a:lnTo>
                  <a:lnTo>
                    <a:pt x="4400" y="3328"/>
                  </a:lnTo>
                  <a:lnTo>
                    <a:pt x="4431" y="3208"/>
                  </a:lnTo>
                  <a:lnTo>
                    <a:pt x="4456" y="3086"/>
                  </a:lnTo>
                  <a:lnTo>
                    <a:pt x="4475" y="2961"/>
                  </a:lnTo>
                  <a:lnTo>
                    <a:pt x="4490" y="2835"/>
                  </a:lnTo>
                  <a:lnTo>
                    <a:pt x="4498" y="2706"/>
                  </a:lnTo>
                  <a:lnTo>
                    <a:pt x="4500" y="2575"/>
                  </a:lnTo>
                  <a:lnTo>
                    <a:pt x="4497" y="2445"/>
                  </a:lnTo>
                  <a:lnTo>
                    <a:pt x="4489" y="2317"/>
                  </a:lnTo>
                  <a:lnTo>
                    <a:pt x="4475" y="2191"/>
                  </a:lnTo>
                  <a:lnTo>
                    <a:pt x="4455" y="2066"/>
                  </a:lnTo>
                  <a:lnTo>
                    <a:pt x="4430" y="1944"/>
                  </a:lnTo>
                  <a:lnTo>
                    <a:pt x="4401" y="1824"/>
                  </a:lnTo>
                  <a:lnTo>
                    <a:pt x="4365" y="1707"/>
                  </a:lnTo>
                  <a:lnTo>
                    <a:pt x="4325" y="1592"/>
                  </a:lnTo>
                  <a:lnTo>
                    <a:pt x="4281" y="1480"/>
                  </a:lnTo>
                  <a:lnTo>
                    <a:pt x="4232" y="1371"/>
                  </a:lnTo>
                  <a:lnTo>
                    <a:pt x="4178" y="1265"/>
                  </a:lnTo>
                  <a:lnTo>
                    <a:pt x="4120" y="1163"/>
                  </a:lnTo>
                  <a:lnTo>
                    <a:pt x="4058" y="1064"/>
                  </a:lnTo>
                  <a:lnTo>
                    <a:pt x="3992" y="968"/>
                  </a:lnTo>
                  <a:lnTo>
                    <a:pt x="3922" y="877"/>
                  </a:lnTo>
                  <a:lnTo>
                    <a:pt x="3848" y="789"/>
                  </a:lnTo>
                  <a:lnTo>
                    <a:pt x="3771" y="706"/>
                  </a:lnTo>
                  <a:lnTo>
                    <a:pt x="3690" y="626"/>
                  </a:lnTo>
                  <a:lnTo>
                    <a:pt x="3606" y="551"/>
                  </a:lnTo>
                  <a:lnTo>
                    <a:pt x="3519" y="481"/>
                  </a:lnTo>
                  <a:lnTo>
                    <a:pt x="3429" y="416"/>
                  </a:lnTo>
                  <a:lnTo>
                    <a:pt x="3336" y="355"/>
                  </a:lnTo>
                  <a:lnTo>
                    <a:pt x="3240" y="299"/>
                  </a:lnTo>
                  <a:lnTo>
                    <a:pt x="3142" y="249"/>
                  </a:lnTo>
                  <a:lnTo>
                    <a:pt x="3041" y="204"/>
                  </a:lnTo>
                  <a:lnTo>
                    <a:pt x="2937" y="164"/>
                  </a:lnTo>
                  <a:lnTo>
                    <a:pt x="2832" y="130"/>
                  </a:lnTo>
                  <a:lnTo>
                    <a:pt x="2778" y="115"/>
                  </a:lnTo>
                  <a:lnTo>
                    <a:pt x="2724" y="102"/>
                  </a:lnTo>
                  <a:lnTo>
                    <a:pt x="2670" y="90"/>
                  </a:lnTo>
                  <a:lnTo>
                    <a:pt x="2614" y="80"/>
                  </a:lnTo>
                  <a:lnTo>
                    <a:pt x="2559" y="71"/>
                  </a:lnTo>
                  <a:lnTo>
                    <a:pt x="2503" y="64"/>
                  </a:lnTo>
                  <a:lnTo>
                    <a:pt x="2447" y="58"/>
                  </a:lnTo>
                  <a:lnTo>
                    <a:pt x="2391" y="54"/>
                  </a:lnTo>
                  <a:lnTo>
                    <a:pt x="2334" y="51"/>
                  </a:lnTo>
                  <a:lnTo>
                    <a:pt x="2276" y="50"/>
                  </a:lnTo>
                  <a:lnTo>
                    <a:pt x="2219" y="51"/>
                  </a:lnTo>
                  <a:lnTo>
                    <a:pt x="2162" y="54"/>
                  </a:lnTo>
                  <a:lnTo>
                    <a:pt x="2105" y="58"/>
                  </a:lnTo>
                  <a:lnTo>
                    <a:pt x="2049" y="63"/>
                  </a:lnTo>
                  <a:lnTo>
                    <a:pt x="1993" y="71"/>
                  </a:lnTo>
                  <a:lnTo>
                    <a:pt x="1938" y="79"/>
                  </a:lnTo>
                  <a:lnTo>
                    <a:pt x="1883" y="90"/>
                  </a:lnTo>
                  <a:lnTo>
                    <a:pt x="1828" y="101"/>
                  </a:lnTo>
                  <a:lnTo>
                    <a:pt x="1774" y="115"/>
                  </a:lnTo>
                  <a:lnTo>
                    <a:pt x="1721" y="130"/>
                  </a:lnTo>
                  <a:lnTo>
                    <a:pt x="1616" y="163"/>
                  </a:lnTo>
                  <a:lnTo>
                    <a:pt x="1512" y="203"/>
                  </a:lnTo>
                  <a:lnTo>
                    <a:pt x="1411" y="248"/>
                  </a:lnTo>
                  <a:lnTo>
                    <a:pt x="1313" y="299"/>
                  </a:lnTo>
                  <a:lnTo>
                    <a:pt x="1217" y="354"/>
                  </a:lnTo>
                  <a:lnTo>
                    <a:pt x="1124" y="415"/>
                  </a:lnTo>
                  <a:lnTo>
                    <a:pt x="1034" y="480"/>
                  </a:lnTo>
                  <a:lnTo>
                    <a:pt x="946" y="551"/>
                  </a:lnTo>
                  <a:lnTo>
                    <a:pt x="862" y="626"/>
                  </a:lnTo>
                  <a:lnTo>
                    <a:pt x="781" y="705"/>
                  </a:lnTo>
                  <a:lnTo>
                    <a:pt x="704" y="789"/>
                  </a:lnTo>
                  <a:lnTo>
                    <a:pt x="630" y="876"/>
                  </a:lnTo>
                  <a:lnTo>
                    <a:pt x="560" y="968"/>
                  </a:lnTo>
                  <a:lnTo>
                    <a:pt x="494" y="1063"/>
                  </a:lnTo>
                  <a:lnTo>
                    <a:pt x="432" y="1162"/>
                  </a:lnTo>
                  <a:lnTo>
                    <a:pt x="374" y="1265"/>
                  </a:lnTo>
                  <a:lnTo>
                    <a:pt x="320" y="1370"/>
                  </a:lnTo>
                  <a:lnTo>
                    <a:pt x="271" y="1479"/>
                  </a:lnTo>
                  <a:lnTo>
                    <a:pt x="226" y="1591"/>
                  </a:lnTo>
                  <a:lnTo>
                    <a:pt x="186" y="1706"/>
                  </a:lnTo>
                  <a:lnTo>
                    <a:pt x="151" y="1823"/>
                  </a:lnTo>
                  <a:lnTo>
                    <a:pt x="121" y="1943"/>
                  </a:lnTo>
                  <a:lnTo>
                    <a:pt x="96" y="2065"/>
                  </a:lnTo>
                  <a:lnTo>
                    <a:pt x="77" y="2190"/>
                  </a:lnTo>
                  <a:lnTo>
                    <a:pt x="62" y="2316"/>
                  </a:lnTo>
                  <a:lnTo>
                    <a:pt x="54" y="2445"/>
                  </a:lnTo>
                  <a:lnTo>
                    <a:pt x="51" y="2576"/>
                  </a:lnTo>
                  <a:cubicBezTo>
                    <a:pt x="51" y="2585"/>
                    <a:pt x="46" y="2592"/>
                    <a:pt x="39" y="2597"/>
                  </a:cubicBezTo>
                  <a:cubicBezTo>
                    <a:pt x="32" y="2601"/>
                    <a:pt x="22" y="2602"/>
                    <a:pt x="15" y="2598"/>
                  </a:cubicBezTo>
                  <a:lnTo>
                    <a:pt x="14" y="259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25" name="Freeform 101"/>
            <p:cNvSpPr>
              <a:spLocks noEditPoints="1"/>
            </p:cNvSpPr>
            <p:nvPr/>
          </p:nvSpPr>
          <p:spPr bwMode="auto">
            <a:xfrm>
              <a:off x="3692" y="2612"/>
              <a:ext cx="943" cy="1135"/>
            </a:xfrm>
            <a:custGeom>
              <a:avLst/>
              <a:gdLst/>
              <a:ahLst/>
              <a:cxnLst>
                <a:cxn ang="0">
                  <a:pos x="25" y="2185"/>
                </a:cxn>
                <a:cxn ang="0">
                  <a:pos x="167" y="1575"/>
                </a:cxn>
                <a:cxn ang="0">
                  <a:pos x="422" y="1037"/>
                </a:cxn>
                <a:cxn ang="0">
                  <a:pos x="772" y="590"/>
                </a:cxn>
                <a:cxn ang="0">
                  <a:pos x="1202" y="256"/>
                </a:cxn>
                <a:cxn ang="0">
                  <a:pos x="1645" y="67"/>
                </a:cxn>
                <a:cxn ang="0">
                  <a:pos x="1908" y="14"/>
                </a:cxn>
                <a:cxn ang="0">
                  <a:pos x="2181" y="1"/>
                </a:cxn>
                <a:cxn ang="0">
                  <a:pos x="2450" y="30"/>
                </a:cxn>
                <a:cxn ang="0">
                  <a:pos x="2759" y="117"/>
                </a:cxn>
                <a:cxn ang="0">
                  <a:pos x="3229" y="374"/>
                </a:cxn>
                <a:cxn ang="0">
                  <a:pos x="3630" y="756"/>
                </a:cxn>
                <a:cxn ang="0">
                  <a:pos x="3944" y="1241"/>
                </a:cxn>
                <a:cxn ang="0">
                  <a:pos x="4155" y="1810"/>
                </a:cxn>
                <a:cxn ang="0">
                  <a:pos x="4248" y="2442"/>
                </a:cxn>
                <a:cxn ang="0">
                  <a:pos x="4208" y="3093"/>
                </a:cxn>
                <a:cxn ang="0">
                  <a:pos x="4042" y="3690"/>
                </a:cxn>
                <a:cxn ang="0">
                  <a:pos x="3767" y="4211"/>
                </a:cxn>
                <a:cxn ang="0">
                  <a:pos x="3400" y="4637"/>
                </a:cxn>
                <a:cxn ang="0">
                  <a:pos x="2955" y="4947"/>
                </a:cxn>
                <a:cxn ang="0">
                  <a:pos x="2556" y="5098"/>
                </a:cxn>
                <a:cxn ang="0">
                  <a:pos x="2290" y="5143"/>
                </a:cxn>
                <a:cxn ang="0">
                  <a:pos x="2017" y="5147"/>
                </a:cxn>
                <a:cxn ang="0">
                  <a:pos x="1749" y="5110"/>
                </a:cxn>
                <a:cxn ang="0">
                  <a:pos x="1394" y="4994"/>
                </a:cxn>
                <a:cxn ang="0">
                  <a:pos x="936" y="4710"/>
                </a:cxn>
                <a:cxn ang="0">
                  <a:pos x="552" y="4305"/>
                </a:cxn>
                <a:cxn ang="0">
                  <a:pos x="257" y="3801"/>
                </a:cxn>
                <a:cxn ang="0">
                  <a:pos x="67" y="3218"/>
                </a:cxn>
                <a:cxn ang="0">
                  <a:pos x="0" y="2575"/>
                </a:cxn>
                <a:cxn ang="0">
                  <a:pos x="50" y="2574"/>
                </a:cxn>
                <a:cxn ang="0">
                  <a:pos x="116" y="3207"/>
                </a:cxn>
                <a:cxn ang="0">
                  <a:pos x="302" y="3780"/>
                </a:cxn>
                <a:cxn ang="0">
                  <a:pos x="591" y="4275"/>
                </a:cxn>
                <a:cxn ang="0">
                  <a:pos x="967" y="4670"/>
                </a:cxn>
                <a:cxn ang="0">
                  <a:pos x="1413" y="4948"/>
                </a:cxn>
                <a:cxn ang="0">
                  <a:pos x="1759" y="5061"/>
                </a:cxn>
                <a:cxn ang="0">
                  <a:pos x="2019" y="5097"/>
                </a:cxn>
                <a:cxn ang="0">
                  <a:pos x="2285" y="5093"/>
                </a:cxn>
                <a:cxn ang="0">
                  <a:pos x="2543" y="5050"/>
                </a:cxn>
                <a:cxn ang="0">
                  <a:pos x="2931" y="4903"/>
                </a:cxn>
                <a:cxn ang="0">
                  <a:pos x="3365" y="4601"/>
                </a:cxn>
                <a:cxn ang="0">
                  <a:pos x="3725" y="4184"/>
                </a:cxn>
                <a:cxn ang="0">
                  <a:pos x="3996" y="3672"/>
                </a:cxn>
                <a:cxn ang="0">
                  <a:pos x="4158" y="3086"/>
                </a:cxn>
                <a:cxn ang="0">
                  <a:pos x="4198" y="2445"/>
                </a:cxn>
                <a:cxn ang="0">
                  <a:pos x="4107" y="1823"/>
                </a:cxn>
                <a:cxn ang="0">
                  <a:pos x="3900" y="1265"/>
                </a:cxn>
                <a:cxn ang="0">
                  <a:pos x="3592" y="789"/>
                </a:cxn>
                <a:cxn ang="0">
                  <a:pos x="3201" y="415"/>
                </a:cxn>
                <a:cxn ang="0">
                  <a:pos x="2742" y="164"/>
                </a:cxn>
                <a:cxn ang="0">
                  <a:pos x="2441" y="80"/>
                </a:cxn>
                <a:cxn ang="0">
                  <a:pos x="2180" y="51"/>
                </a:cxn>
                <a:cxn ang="0">
                  <a:pos x="1915" y="63"/>
                </a:cxn>
                <a:cxn ang="0">
                  <a:pos x="1659" y="115"/>
                </a:cxn>
                <a:cxn ang="0">
                  <a:pos x="1229" y="298"/>
                </a:cxn>
                <a:cxn ang="0">
                  <a:pos x="808" y="625"/>
                </a:cxn>
                <a:cxn ang="0">
                  <a:pos x="465" y="1062"/>
                </a:cxn>
                <a:cxn ang="0">
                  <a:pos x="215" y="1591"/>
                </a:cxn>
                <a:cxn ang="0">
                  <a:pos x="75" y="2190"/>
                </a:cxn>
                <a:cxn ang="0">
                  <a:pos x="12" y="2596"/>
                </a:cxn>
              </a:cxnLst>
              <a:rect l="0" t="0" r="r" b="b"/>
              <a:pathLst>
                <a:path w="4250" h="5150">
                  <a:moveTo>
                    <a:pt x="40" y="2555"/>
                  </a:moveTo>
                  <a:lnTo>
                    <a:pt x="1" y="2575"/>
                  </a:lnTo>
                  <a:lnTo>
                    <a:pt x="4" y="2444"/>
                  </a:lnTo>
                  <a:lnTo>
                    <a:pt x="12" y="2313"/>
                  </a:lnTo>
                  <a:lnTo>
                    <a:pt x="25" y="2185"/>
                  </a:lnTo>
                  <a:lnTo>
                    <a:pt x="44" y="2058"/>
                  </a:lnTo>
                  <a:lnTo>
                    <a:pt x="67" y="1934"/>
                  </a:lnTo>
                  <a:lnTo>
                    <a:pt x="96" y="1811"/>
                  </a:lnTo>
                  <a:lnTo>
                    <a:pt x="129" y="1692"/>
                  </a:lnTo>
                  <a:lnTo>
                    <a:pt x="167" y="1575"/>
                  </a:lnTo>
                  <a:lnTo>
                    <a:pt x="210" y="1461"/>
                  </a:lnTo>
                  <a:lnTo>
                    <a:pt x="256" y="1350"/>
                  </a:lnTo>
                  <a:lnTo>
                    <a:pt x="307" y="1243"/>
                  </a:lnTo>
                  <a:lnTo>
                    <a:pt x="363" y="1138"/>
                  </a:lnTo>
                  <a:lnTo>
                    <a:pt x="422" y="1037"/>
                  </a:lnTo>
                  <a:lnTo>
                    <a:pt x="484" y="940"/>
                  </a:lnTo>
                  <a:lnTo>
                    <a:pt x="551" y="846"/>
                  </a:lnTo>
                  <a:lnTo>
                    <a:pt x="621" y="757"/>
                  </a:lnTo>
                  <a:lnTo>
                    <a:pt x="695" y="672"/>
                  </a:lnTo>
                  <a:lnTo>
                    <a:pt x="772" y="590"/>
                  </a:lnTo>
                  <a:lnTo>
                    <a:pt x="852" y="514"/>
                  </a:lnTo>
                  <a:lnTo>
                    <a:pt x="935" y="442"/>
                  </a:lnTo>
                  <a:lnTo>
                    <a:pt x="1022" y="375"/>
                  </a:lnTo>
                  <a:lnTo>
                    <a:pt x="1111" y="313"/>
                  </a:lnTo>
                  <a:lnTo>
                    <a:pt x="1202" y="256"/>
                  </a:lnTo>
                  <a:lnTo>
                    <a:pt x="1296" y="204"/>
                  </a:lnTo>
                  <a:lnTo>
                    <a:pt x="1393" y="158"/>
                  </a:lnTo>
                  <a:lnTo>
                    <a:pt x="1492" y="117"/>
                  </a:lnTo>
                  <a:lnTo>
                    <a:pt x="1593" y="82"/>
                  </a:lnTo>
                  <a:lnTo>
                    <a:pt x="1645" y="67"/>
                  </a:lnTo>
                  <a:lnTo>
                    <a:pt x="1696" y="53"/>
                  </a:lnTo>
                  <a:lnTo>
                    <a:pt x="1749" y="41"/>
                  </a:lnTo>
                  <a:lnTo>
                    <a:pt x="1801" y="30"/>
                  </a:lnTo>
                  <a:lnTo>
                    <a:pt x="1854" y="21"/>
                  </a:lnTo>
                  <a:lnTo>
                    <a:pt x="1908" y="14"/>
                  </a:lnTo>
                  <a:lnTo>
                    <a:pt x="1962" y="8"/>
                  </a:lnTo>
                  <a:lnTo>
                    <a:pt x="2016" y="4"/>
                  </a:lnTo>
                  <a:lnTo>
                    <a:pt x="2071" y="1"/>
                  </a:lnTo>
                  <a:lnTo>
                    <a:pt x="2126" y="0"/>
                  </a:lnTo>
                  <a:lnTo>
                    <a:pt x="2181" y="1"/>
                  </a:lnTo>
                  <a:lnTo>
                    <a:pt x="2235" y="4"/>
                  </a:lnTo>
                  <a:lnTo>
                    <a:pt x="2289" y="8"/>
                  </a:lnTo>
                  <a:lnTo>
                    <a:pt x="2343" y="14"/>
                  </a:lnTo>
                  <a:lnTo>
                    <a:pt x="2397" y="21"/>
                  </a:lnTo>
                  <a:lnTo>
                    <a:pt x="2450" y="30"/>
                  </a:lnTo>
                  <a:lnTo>
                    <a:pt x="2503" y="41"/>
                  </a:lnTo>
                  <a:lnTo>
                    <a:pt x="2555" y="53"/>
                  </a:lnTo>
                  <a:lnTo>
                    <a:pt x="2607" y="67"/>
                  </a:lnTo>
                  <a:lnTo>
                    <a:pt x="2658" y="82"/>
                  </a:lnTo>
                  <a:lnTo>
                    <a:pt x="2759" y="117"/>
                  </a:lnTo>
                  <a:lnTo>
                    <a:pt x="2857" y="157"/>
                  </a:lnTo>
                  <a:lnTo>
                    <a:pt x="2954" y="203"/>
                  </a:lnTo>
                  <a:lnTo>
                    <a:pt x="3048" y="255"/>
                  </a:lnTo>
                  <a:lnTo>
                    <a:pt x="3140" y="312"/>
                  </a:lnTo>
                  <a:lnTo>
                    <a:pt x="3229" y="374"/>
                  </a:lnTo>
                  <a:lnTo>
                    <a:pt x="3315" y="441"/>
                  </a:lnTo>
                  <a:lnTo>
                    <a:pt x="3399" y="513"/>
                  </a:lnTo>
                  <a:lnTo>
                    <a:pt x="3479" y="590"/>
                  </a:lnTo>
                  <a:lnTo>
                    <a:pt x="3556" y="671"/>
                  </a:lnTo>
                  <a:lnTo>
                    <a:pt x="3630" y="756"/>
                  </a:lnTo>
                  <a:lnTo>
                    <a:pt x="3700" y="845"/>
                  </a:lnTo>
                  <a:lnTo>
                    <a:pt x="3767" y="939"/>
                  </a:lnTo>
                  <a:lnTo>
                    <a:pt x="3830" y="1036"/>
                  </a:lnTo>
                  <a:lnTo>
                    <a:pt x="3889" y="1137"/>
                  </a:lnTo>
                  <a:lnTo>
                    <a:pt x="3944" y="1241"/>
                  </a:lnTo>
                  <a:lnTo>
                    <a:pt x="3995" y="1349"/>
                  </a:lnTo>
                  <a:lnTo>
                    <a:pt x="4042" y="1460"/>
                  </a:lnTo>
                  <a:lnTo>
                    <a:pt x="4084" y="1574"/>
                  </a:lnTo>
                  <a:lnTo>
                    <a:pt x="4122" y="1691"/>
                  </a:lnTo>
                  <a:lnTo>
                    <a:pt x="4155" y="1810"/>
                  </a:lnTo>
                  <a:lnTo>
                    <a:pt x="4184" y="1932"/>
                  </a:lnTo>
                  <a:lnTo>
                    <a:pt x="4208" y="2056"/>
                  </a:lnTo>
                  <a:lnTo>
                    <a:pt x="4226" y="2183"/>
                  </a:lnTo>
                  <a:lnTo>
                    <a:pt x="4240" y="2312"/>
                  </a:lnTo>
                  <a:lnTo>
                    <a:pt x="4248" y="2442"/>
                  </a:lnTo>
                  <a:lnTo>
                    <a:pt x="4250" y="2574"/>
                  </a:lnTo>
                  <a:lnTo>
                    <a:pt x="4248" y="2707"/>
                  </a:lnTo>
                  <a:lnTo>
                    <a:pt x="4240" y="2838"/>
                  </a:lnTo>
                  <a:lnTo>
                    <a:pt x="4227" y="2966"/>
                  </a:lnTo>
                  <a:lnTo>
                    <a:pt x="4208" y="3093"/>
                  </a:lnTo>
                  <a:lnTo>
                    <a:pt x="4185" y="3217"/>
                  </a:lnTo>
                  <a:lnTo>
                    <a:pt x="4156" y="3339"/>
                  </a:lnTo>
                  <a:lnTo>
                    <a:pt x="4123" y="3459"/>
                  </a:lnTo>
                  <a:lnTo>
                    <a:pt x="4085" y="3576"/>
                  </a:lnTo>
                  <a:lnTo>
                    <a:pt x="4042" y="3690"/>
                  </a:lnTo>
                  <a:lnTo>
                    <a:pt x="3995" y="3801"/>
                  </a:lnTo>
                  <a:lnTo>
                    <a:pt x="3945" y="3908"/>
                  </a:lnTo>
                  <a:lnTo>
                    <a:pt x="3889" y="4013"/>
                  </a:lnTo>
                  <a:lnTo>
                    <a:pt x="3830" y="4114"/>
                  </a:lnTo>
                  <a:lnTo>
                    <a:pt x="3767" y="4211"/>
                  </a:lnTo>
                  <a:lnTo>
                    <a:pt x="3701" y="4304"/>
                  </a:lnTo>
                  <a:lnTo>
                    <a:pt x="3631" y="4394"/>
                  </a:lnTo>
                  <a:lnTo>
                    <a:pt x="3557" y="4479"/>
                  </a:lnTo>
                  <a:lnTo>
                    <a:pt x="3480" y="4560"/>
                  </a:lnTo>
                  <a:lnTo>
                    <a:pt x="3400" y="4637"/>
                  </a:lnTo>
                  <a:lnTo>
                    <a:pt x="3316" y="4709"/>
                  </a:lnTo>
                  <a:lnTo>
                    <a:pt x="3230" y="4776"/>
                  </a:lnTo>
                  <a:lnTo>
                    <a:pt x="3141" y="4838"/>
                  </a:lnTo>
                  <a:lnTo>
                    <a:pt x="3050" y="4895"/>
                  </a:lnTo>
                  <a:lnTo>
                    <a:pt x="2955" y="4947"/>
                  </a:lnTo>
                  <a:lnTo>
                    <a:pt x="2859" y="4993"/>
                  </a:lnTo>
                  <a:lnTo>
                    <a:pt x="2760" y="5034"/>
                  </a:lnTo>
                  <a:lnTo>
                    <a:pt x="2659" y="5069"/>
                  </a:lnTo>
                  <a:lnTo>
                    <a:pt x="2607" y="5084"/>
                  </a:lnTo>
                  <a:lnTo>
                    <a:pt x="2556" y="5098"/>
                  </a:lnTo>
                  <a:lnTo>
                    <a:pt x="2503" y="5110"/>
                  </a:lnTo>
                  <a:lnTo>
                    <a:pt x="2451" y="5120"/>
                  </a:lnTo>
                  <a:lnTo>
                    <a:pt x="2398" y="5130"/>
                  </a:lnTo>
                  <a:lnTo>
                    <a:pt x="2344" y="5137"/>
                  </a:lnTo>
                  <a:lnTo>
                    <a:pt x="2290" y="5143"/>
                  </a:lnTo>
                  <a:lnTo>
                    <a:pt x="2236" y="5147"/>
                  </a:lnTo>
                  <a:lnTo>
                    <a:pt x="2181" y="5149"/>
                  </a:lnTo>
                  <a:lnTo>
                    <a:pt x="2126" y="5150"/>
                  </a:lnTo>
                  <a:lnTo>
                    <a:pt x="2071" y="5150"/>
                  </a:lnTo>
                  <a:lnTo>
                    <a:pt x="2017" y="5147"/>
                  </a:lnTo>
                  <a:lnTo>
                    <a:pt x="1962" y="5143"/>
                  </a:lnTo>
                  <a:lnTo>
                    <a:pt x="1909" y="5137"/>
                  </a:lnTo>
                  <a:lnTo>
                    <a:pt x="1855" y="5130"/>
                  </a:lnTo>
                  <a:lnTo>
                    <a:pt x="1802" y="5121"/>
                  </a:lnTo>
                  <a:lnTo>
                    <a:pt x="1749" y="5110"/>
                  </a:lnTo>
                  <a:lnTo>
                    <a:pt x="1697" y="5098"/>
                  </a:lnTo>
                  <a:lnTo>
                    <a:pt x="1645" y="5084"/>
                  </a:lnTo>
                  <a:lnTo>
                    <a:pt x="1594" y="5069"/>
                  </a:lnTo>
                  <a:lnTo>
                    <a:pt x="1493" y="5034"/>
                  </a:lnTo>
                  <a:lnTo>
                    <a:pt x="1394" y="4994"/>
                  </a:lnTo>
                  <a:lnTo>
                    <a:pt x="1298" y="4948"/>
                  </a:lnTo>
                  <a:lnTo>
                    <a:pt x="1203" y="4896"/>
                  </a:lnTo>
                  <a:lnTo>
                    <a:pt x="1112" y="4839"/>
                  </a:lnTo>
                  <a:lnTo>
                    <a:pt x="1023" y="4777"/>
                  </a:lnTo>
                  <a:lnTo>
                    <a:pt x="936" y="4710"/>
                  </a:lnTo>
                  <a:lnTo>
                    <a:pt x="853" y="4638"/>
                  </a:lnTo>
                  <a:lnTo>
                    <a:pt x="773" y="4561"/>
                  </a:lnTo>
                  <a:lnTo>
                    <a:pt x="696" y="4480"/>
                  </a:lnTo>
                  <a:lnTo>
                    <a:pt x="622" y="4395"/>
                  </a:lnTo>
                  <a:lnTo>
                    <a:pt x="552" y="4305"/>
                  </a:lnTo>
                  <a:lnTo>
                    <a:pt x="485" y="4212"/>
                  </a:lnTo>
                  <a:lnTo>
                    <a:pt x="422" y="4115"/>
                  </a:lnTo>
                  <a:lnTo>
                    <a:pt x="363" y="4014"/>
                  </a:lnTo>
                  <a:lnTo>
                    <a:pt x="308" y="3909"/>
                  </a:lnTo>
                  <a:lnTo>
                    <a:pt x="257" y="3801"/>
                  </a:lnTo>
                  <a:lnTo>
                    <a:pt x="210" y="3690"/>
                  </a:lnTo>
                  <a:lnTo>
                    <a:pt x="167" y="3576"/>
                  </a:lnTo>
                  <a:lnTo>
                    <a:pt x="129" y="3460"/>
                  </a:lnTo>
                  <a:lnTo>
                    <a:pt x="96" y="3340"/>
                  </a:lnTo>
                  <a:lnTo>
                    <a:pt x="67" y="3218"/>
                  </a:lnTo>
                  <a:lnTo>
                    <a:pt x="44" y="3094"/>
                  </a:lnTo>
                  <a:lnTo>
                    <a:pt x="25" y="2967"/>
                  </a:lnTo>
                  <a:lnTo>
                    <a:pt x="11" y="2838"/>
                  </a:lnTo>
                  <a:lnTo>
                    <a:pt x="3" y="2708"/>
                  </a:lnTo>
                  <a:lnTo>
                    <a:pt x="0" y="2575"/>
                  </a:lnTo>
                  <a:cubicBezTo>
                    <a:pt x="0" y="2566"/>
                    <a:pt x="5" y="2558"/>
                    <a:pt x="13" y="2553"/>
                  </a:cubicBezTo>
                  <a:cubicBezTo>
                    <a:pt x="21" y="2549"/>
                    <a:pt x="31" y="2549"/>
                    <a:pt x="39" y="2554"/>
                  </a:cubicBezTo>
                  <a:lnTo>
                    <a:pt x="40" y="2555"/>
                  </a:lnTo>
                  <a:close/>
                  <a:moveTo>
                    <a:pt x="11" y="2596"/>
                  </a:moveTo>
                  <a:lnTo>
                    <a:pt x="50" y="2574"/>
                  </a:lnTo>
                  <a:lnTo>
                    <a:pt x="53" y="2705"/>
                  </a:lnTo>
                  <a:lnTo>
                    <a:pt x="61" y="2833"/>
                  </a:lnTo>
                  <a:lnTo>
                    <a:pt x="74" y="2960"/>
                  </a:lnTo>
                  <a:lnTo>
                    <a:pt x="93" y="3084"/>
                  </a:lnTo>
                  <a:lnTo>
                    <a:pt x="116" y="3207"/>
                  </a:lnTo>
                  <a:lnTo>
                    <a:pt x="144" y="3327"/>
                  </a:lnTo>
                  <a:lnTo>
                    <a:pt x="177" y="3444"/>
                  </a:lnTo>
                  <a:lnTo>
                    <a:pt x="214" y="3559"/>
                  </a:lnTo>
                  <a:lnTo>
                    <a:pt x="256" y="3671"/>
                  </a:lnTo>
                  <a:lnTo>
                    <a:pt x="302" y="3780"/>
                  </a:lnTo>
                  <a:lnTo>
                    <a:pt x="352" y="3886"/>
                  </a:lnTo>
                  <a:lnTo>
                    <a:pt x="406" y="3988"/>
                  </a:lnTo>
                  <a:lnTo>
                    <a:pt x="464" y="4087"/>
                  </a:lnTo>
                  <a:lnTo>
                    <a:pt x="526" y="4183"/>
                  </a:lnTo>
                  <a:lnTo>
                    <a:pt x="591" y="4275"/>
                  </a:lnTo>
                  <a:lnTo>
                    <a:pt x="660" y="4362"/>
                  </a:lnTo>
                  <a:lnTo>
                    <a:pt x="732" y="4446"/>
                  </a:lnTo>
                  <a:lnTo>
                    <a:pt x="807" y="4525"/>
                  </a:lnTo>
                  <a:lnTo>
                    <a:pt x="886" y="4600"/>
                  </a:lnTo>
                  <a:lnTo>
                    <a:pt x="967" y="4670"/>
                  </a:lnTo>
                  <a:lnTo>
                    <a:pt x="1051" y="4736"/>
                  </a:lnTo>
                  <a:lnTo>
                    <a:pt x="1138" y="4796"/>
                  </a:lnTo>
                  <a:lnTo>
                    <a:pt x="1227" y="4852"/>
                  </a:lnTo>
                  <a:lnTo>
                    <a:pt x="1319" y="4902"/>
                  </a:lnTo>
                  <a:lnTo>
                    <a:pt x="1413" y="4948"/>
                  </a:lnTo>
                  <a:lnTo>
                    <a:pt x="1510" y="4987"/>
                  </a:lnTo>
                  <a:lnTo>
                    <a:pt x="1608" y="5021"/>
                  </a:lnTo>
                  <a:lnTo>
                    <a:pt x="1658" y="5036"/>
                  </a:lnTo>
                  <a:lnTo>
                    <a:pt x="1708" y="5049"/>
                  </a:lnTo>
                  <a:lnTo>
                    <a:pt x="1759" y="5061"/>
                  </a:lnTo>
                  <a:lnTo>
                    <a:pt x="1810" y="5071"/>
                  </a:lnTo>
                  <a:lnTo>
                    <a:pt x="1862" y="5080"/>
                  </a:lnTo>
                  <a:lnTo>
                    <a:pt x="1914" y="5087"/>
                  </a:lnTo>
                  <a:lnTo>
                    <a:pt x="1966" y="5093"/>
                  </a:lnTo>
                  <a:lnTo>
                    <a:pt x="2019" y="5097"/>
                  </a:lnTo>
                  <a:lnTo>
                    <a:pt x="2072" y="5100"/>
                  </a:lnTo>
                  <a:lnTo>
                    <a:pt x="2126" y="5100"/>
                  </a:lnTo>
                  <a:lnTo>
                    <a:pt x="2179" y="5099"/>
                  </a:lnTo>
                  <a:lnTo>
                    <a:pt x="2232" y="5097"/>
                  </a:lnTo>
                  <a:lnTo>
                    <a:pt x="2285" y="5093"/>
                  </a:lnTo>
                  <a:lnTo>
                    <a:pt x="2337" y="5087"/>
                  </a:lnTo>
                  <a:lnTo>
                    <a:pt x="2389" y="5080"/>
                  </a:lnTo>
                  <a:lnTo>
                    <a:pt x="2441" y="5071"/>
                  </a:lnTo>
                  <a:lnTo>
                    <a:pt x="2492" y="5061"/>
                  </a:lnTo>
                  <a:lnTo>
                    <a:pt x="2543" y="5050"/>
                  </a:lnTo>
                  <a:lnTo>
                    <a:pt x="2593" y="5036"/>
                  </a:lnTo>
                  <a:lnTo>
                    <a:pt x="2643" y="5022"/>
                  </a:lnTo>
                  <a:lnTo>
                    <a:pt x="2741" y="4988"/>
                  </a:lnTo>
                  <a:lnTo>
                    <a:pt x="2837" y="4948"/>
                  </a:lnTo>
                  <a:lnTo>
                    <a:pt x="2931" y="4903"/>
                  </a:lnTo>
                  <a:lnTo>
                    <a:pt x="3023" y="4853"/>
                  </a:lnTo>
                  <a:lnTo>
                    <a:pt x="3113" y="4797"/>
                  </a:lnTo>
                  <a:lnTo>
                    <a:pt x="3200" y="4736"/>
                  </a:lnTo>
                  <a:lnTo>
                    <a:pt x="3284" y="4671"/>
                  </a:lnTo>
                  <a:lnTo>
                    <a:pt x="3365" y="4601"/>
                  </a:lnTo>
                  <a:lnTo>
                    <a:pt x="3444" y="4526"/>
                  </a:lnTo>
                  <a:lnTo>
                    <a:pt x="3519" y="4447"/>
                  </a:lnTo>
                  <a:lnTo>
                    <a:pt x="3591" y="4363"/>
                  </a:lnTo>
                  <a:lnTo>
                    <a:pt x="3660" y="4275"/>
                  </a:lnTo>
                  <a:lnTo>
                    <a:pt x="3725" y="4184"/>
                  </a:lnTo>
                  <a:lnTo>
                    <a:pt x="3787" y="4089"/>
                  </a:lnTo>
                  <a:lnTo>
                    <a:pt x="3845" y="3990"/>
                  </a:lnTo>
                  <a:lnTo>
                    <a:pt x="3899" y="3887"/>
                  </a:lnTo>
                  <a:lnTo>
                    <a:pt x="3949" y="3781"/>
                  </a:lnTo>
                  <a:lnTo>
                    <a:pt x="3996" y="3672"/>
                  </a:lnTo>
                  <a:lnTo>
                    <a:pt x="4037" y="3560"/>
                  </a:lnTo>
                  <a:lnTo>
                    <a:pt x="4074" y="3446"/>
                  </a:lnTo>
                  <a:lnTo>
                    <a:pt x="4107" y="3328"/>
                  </a:lnTo>
                  <a:lnTo>
                    <a:pt x="4135" y="3208"/>
                  </a:lnTo>
                  <a:lnTo>
                    <a:pt x="4158" y="3086"/>
                  </a:lnTo>
                  <a:lnTo>
                    <a:pt x="4177" y="2961"/>
                  </a:lnTo>
                  <a:lnTo>
                    <a:pt x="4190" y="2835"/>
                  </a:lnTo>
                  <a:lnTo>
                    <a:pt x="4198" y="2706"/>
                  </a:lnTo>
                  <a:lnTo>
                    <a:pt x="4200" y="2575"/>
                  </a:lnTo>
                  <a:lnTo>
                    <a:pt x="4198" y="2445"/>
                  </a:lnTo>
                  <a:lnTo>
                    <a:pt x="4190" y="2317"/>
                  </a:lnTo>
                  <a:lnTo>
                    <a:pt x="4176" y="2190"/>
                  </a:lnTo>
                  <a:lnTo>
                    <a:pt x="4158" y="2066"/>
                  </a:lnTo>
                  <a:lnTo>
                    <a:pt x="4135" y="1943"/>
                  </a:lnTo>
                  <a:lnTo>
                    <a:pt x="4107" y="1823"/>
                  </a:lnTo>
                  <a:lnTo>
                    <a:pt x="4074" y="1706"/>
                  </a:lnTo>
                  <a:lnTo>
                    <a:pt x="4037" y="1591"/>
                  </a:lnTo>
                  <a:lnTo>
                    <a:pt x="3996" y="1479"/>
                  </a:lnTo>
                  <a:lnTo>
                    <a:pt x="3950" y="1370"/>
                  </a:lnTo>
                  <a:lnTo>
                    <a:pt x="3900" y="1265"/>
                  </a:lnTo>
                  <a:lnTo>
                    <a:pt x="3846" y="1162"/>
                  </a:lnTo>
                  <a:lnTo>
                    <a:pt x="3788" y="1063"/>
                  </a:lnTo>
                  <a:lnTo>
                    <a:pt x="3726" y="968"/>
                  </a:lnTo>
                  <a:lnTo>
                    <a:pt x="3661" y="876"/>
                  </a:lnTo>
                  <a:lnTo>
                    <a:pt x="3592" y="789"/>
                  </a:lnTo>
                  <a:lnTo>
                    <a:pt x="3520" y="705"/>
                  </a:lnTo>
                  <a:lnTo>
                    <a:pt x="3444" y="626"/>
                  </a:lnTo>
                  <a:lnTo>
                    <a:pt x="3366" y="551"/>
                  </a:lnTo>
                  <a:lnTo>
                    <a:pt x="3285" y="481"/>
                  </a:lnTo>
                  <a:lnTo>
                    <a:pt x="3201" y="415"/>
                  </a:lnTo>
                  <a:lnTo>
                    <a:pt x="3114" y="354"/>
                  </a:lnTo>
                  <a:lnTo>
                    <a:pt x="3024" y="299"/>
                  </a:lnTo>
                  <a:lnTo>
                    <a:pt x="2933" y="249"/>
                  </a:lnTo>
                  <a:lnTo>
                    <a:pt x="2838" y="203"/>
                  </a:lnTo>
                  <a:lnTo>
                    <a:pt x="2742" y="164"/>
                  </a:lnTo>
                  <a:lnTo>
                    <a:pt x="2644" y="130"/>
                  </a:lnTo>
                  <a:lnTo>
                    <a:pt x="2594" y="115"/>
                  </a:lnTo>
                  <a:lnTo>
                    <a:pt x="2544" y="102"/>
                  </a:lnTo>
                  <a:lnTo>
                    <a:pt x="2493" y="90"/>
                  </a:lnTo>
                  <a:lnTo>
                    <a:pt x="2441" y="80"/>
                  </a:lnTo>
                  <a:lnTo>
                    <a:pt x="2390" y="71"/>
                  </a:lnTo>
                  <a:lnTo>
                    <a:pt x="2338" y="64"/>
                  </a:lnTo>
                  <a:lnTo>
                    <a:pt x="2285" y="58"/>
                  </a:lnTo>
                  <a:lnTo>
                    <a:pt x="2233" y="54"/>
                  </a:lnTo>
                  <a:lnTo>
                    <a:pt x="2180" y="51"/>
                  </a:lnTo>
                  <a:lnTo>
                    <a:pt x="2126" y="50"/>
                  </a:lnTo>
                  <a:lnTo>
                    <a:pt x="2073" y="51"/>
                  </a:lnTo>
                  <a:lnTo>
                    <a:pt x="2020" y="54"/>
                  </a:lnTo>
                  <a:lnTo>
                    <a:pt x="1967" y="58"/>
                  </a:lnTo>
                  <a:lnTo>
                    <a:pt x="1915" y="63"/>
                  </a:lnTo>
                  <a:lnTo>
                    <a:pt x="1863" y="71"/>
                  </a:lnTo>
                  <a:lnTo>
                    <a:pt x="1811" y="79"/>
                  </a:lnTo>
                  <a:lnTo>
                    <a:pt x="1760" y="90"/>
                  </a:lnTo>
                  <a:lnTo>
                    <a:pt x="1709" y="101"/>
                  </a:lnTo>
                  <a:lnTo>
                    <a:pt x="1659" y="115"/>
                  </a:lnTo>
                  <a:lnTo>
                    <a:pt x="1609" y="129"/>
                  </a:lnTo>
                  <a:lnTo>
                    <a:pt x="1511" y="163"/>
                  </a:lnTo>
                  <a:lnTo>
                    <a:pt x="1415" y="203"/>
                  </a:lnTo>
                  <a:lnTo>
                    <a:pt x="1321" y="248"/>
                  </a:lnTo>
                  <a:lnTo>
                    <a:pt x="1229" y="298"/>
                  </a:lnTo>
                  <a:lnTo>
                    <a:pt x="1139" y="354"/>
                  </a:lnTo>
                  <a:lnTo>
                    <a:pt x="1052" y="414"/>
                  </a:lnTo>
                  <a:lnTo>
                    <a:pt x="968" y="480"/>
                  </a:lnTo>
                  <a:lnTo>
                    <a:pt x="887" y="550"/>
                  </a:lnTo>
                  <a:lnTo>
                    <a:pt x="808" y="625"/>
                  </a:lnTo>
                  <a:lnTo>
                    <a:pt x="733" y="704"/>
                  </a:lnTo>
                  <a:lnTo>
                    <a:pt x="661" y="788"/>
                  </a:lnTo>
                  <a:lnTo>
                    <a:pt x="592" y="875"/>
                  </a:lnTo>
                  <a:lnTo>
                    <a:pt x="526" y="967"/>
                  </a:lnTo>
                  <a:lnTo>
                    <a:pt x="465" y="1062"/>
                  </a:lnTo>
                  <a:lnTo>
                    <a:pt x="407" y="1161"/>
                  </a:lnTo>
                  <a:lnTo>
                    <a:pt x="353" y="1264"/>
                  </a:lnTo>
                  <a:lnTo>
                    <a:pt x="302" y="1370"/>
                  </a:lnTo>
                  <a:lnTo>
                    <a:pt x="256" y="1479"/>
                  </a:lnTo>
                  <a:lnTo>
                    <a:pt x="215" y="1591"/>
                  </a:lnTo>
                  <a:lnTo>
                    <a:pt x="178" y="1705"/>
                  </a:lnTo>
                  <a:lnTo>
                    <a:pt x="145" y="1823"/>
                  </a:lnTo>
                  <a:lnTo>
                    <a:pt x="117" y="1943"/>
                  </a:lnTo>
                  <a:lnTo>
                    <a:pt x="93" y="2065"/>
                  </a:lnTo>
                  <a:lnTo>
                    <a:pt x="75" y="2190"/>
                  </a:lnTo>
                  <a:lnTo>
                    <a:pt x="62" y="2316"/>
                  </a:lnTo>
                  <a:lnTo>
                    <a:pt x="54" y="2445"/>
                  </a:lnTo>
                  <a:lnTo>
                    <a:pt x="51" y="2576"/>
                  </a:lnTo>
                  <a:cubicBezTo>
                    <a:pt x="51" y="2585"/>
                    <a:pt x="46" y="2593"/>
                    <a:pt x="38" y="2598"/>
                  </a:cubicBezTo>
                  <a:cubicBezTo>
                    <a:pt x="29" y="2602"/>
                    <a:pt x="20" y="2601"/>
                    <a:pt x="12" y="2596"/>
                  </a:cubicBezTo>
                  <a:lnTo>
                    <a:pt x="11" y="2596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26" name="Freeform 102"/>
            <p:cNvSpPr>
              <a:spLocks noEditPoints="1"/>
            </p:cNvSpPr>
            <p:nvPr/>
          </p:nvSpPr>
          <p:spPr bwMode="auto">
            <a:xfrm>
              <a:off x="1960" y="1088"/>
              <a:ext cx="1346" cy="1669"/>
            </a:xfrm>
            <a:custGeom>
              <a:avLst/>
              <a:gdLst/>
              <a:ahLst/>
              <a:cxnLst>
                <a:cxn ang="0">
                  <a:pos x="71" y="6418"/>
                </a:cxn>
                <a:cxn ang="0">
                  <a:pos x="368" y="4971"/>
                </a:cxn>
                <a:cxn ang="0">
                  <a:pos x="1034" y="3344"/>
                </a:cxn>
                <a:cxn ang="0">
                  <a:pos x="2092" y="1852"/>
                </a:cxn>
                <a:cxn ang="0">
                  <a:pos x="3042" y="1007"/>
                </a:cxn>
                <a:cxn ang="0">
                  <a:pos x="4116" y="400"/>
                </a:cxn>
                <a:cxn ang="0">
                  <a:pos x="5292" y="61"/>
                </a:cxn>
                <a:cxn ang="0">
                  <a:pos x="6535" y="23"/>
                </a:cxn>
                <a:cxn ang="0">
                  <a:pos x="7732" y="289"/>
                </a:cxn>
                <a:cxn ang="0">
                  <a:pos x="8835" y="831"/>
                </a:cxn>
                <a:cxn ang="0">
                  <a:pos x="9819" y="1619"/>
                </a:cxn>
                <a:cxn ang="0">
                  <a:pos x="10753" y="2758"/>
                </a:cxn>
                <a:cxn ang="0">
                  <a:pos x="11659" y="4625"/>
                </a:cxn>
                <a:cxn ang="0">
                  <a:pos x="12011" y="6043"/>
                </a:cxn>
                <a:cxn ang="0">
                  <a:pos x="12133" y="7565"/>
                </a:cxn>
                <a:cxn ang="0">
                  <a:pos x="12012" y="9089"/>
                </a:cxn>
                <a:cxn ang="0">
                  <a:pos x="11660" y="10508"/>
                </a:cxn>
                <a:cxn ang="0">
                  <a:pos x="10755" y="12373"/>
                </a:cxn>
                <a:cxn ang="0">
                  <a:pos x="9820" y="13514"/>
                </a:cxn>
                <a:cxn ang="0">
                  <a:pos x="8836" y="14302"/>
                </a:cxn>
                <a:cxn ang="0">
                  <a:pos x="7734" y="14844"/>
                </a:cxn>
                <a:cxn ang="0">
                  <a:pos x="6537" y="15110"/>
                </a:cxn>
                <a:cxn ang="0">
                  <a:pos x="5295" y="15073"/>
                </a:cxn>
                <a:cxn ang="0">
                  <a:pos x="4119" y="14735"/>
                </a:cxn>
                <a:cxn ang="0">
                  <a:pos x="3044" y="14129"/>
                </a:cxn>
                <a:cxn ang="0">
                  <a:pos x="2093" y="13284"/>
                </a:cxn>
                <a:cxn ang="0">
                  <a:pos x="1035" y="11793"/>
                </a:cxn>
                <a:cxn ang="0">
                  <a:pos x="368" y="10165"/>
                </a:cxn>
                <a:cxn ang="0">
                  <a:pos x="70" y="8718"/>
                </a:cxn>
                <a:cxn ang="0">
                  <a:pos x="83" y="7502"/>
                </a:cxn>
                <a:cxn ang="0">
                  <a:pos x="181" y="8515"/>
                </a:cxn>
                <a:cxn ang="0">
                  <a:pos x="447" y="9954"/>
                </a:cxn>
                <a:cxn ang="0">
                  <a:pos x="996" y="11426"/>
                </a:cxn>
                <a:cxn ang="0">
                  <a:pos x="2084" y="13074"/>
                </a:cxn>
                <a:cxn ang="0">
                  <a:pos x="2997" y="13928"/>
                </a:cxn>
                <a:cxn ang="0">
                  <a:pos x="4032" y="14551"/>
                </a:cxn>
                <a:cxn ang="0">
                  <a:pos x="5166" y="14915"/>
                </a:cxn>
                <a:cxn ang="0">
                  <a:pos x="6371" y="14989"/>
                </a:cxn>
                <a:cxn ang="0">
                  <a:pos x="7546" y="14767"/>
                </a:cxn>
                <a:cxn ang="0">
                  <a:pos x="8634" y="14270"/>
                </a:cxn>
                <a:cxn ang="0">
                  <a:pos x="9612" y="13529"/>
                </a:cxn>
                <a:cxn ang="0">
                  <a:pos x="10455" y="12572"/>
                </a:cxn>
                <a:cxn ang="0">
                  <a:pos x="11476" y="10632"/>
                </a:cxn>
                <a:cxn ang="0">
                  <a:pos x="11849" y="9250"/>
                </a:cxn>
                <a:cxn ang="0">
                  <a:pos x="12000" y="7761"/>
                </a:cxn>
                <a:cxn ang="0">
                  <a:pos x="11908" y="6248"/>
                </a:cxn>
                <a:cxn ang="0">
                  <a:pos x="11588" y="4837"/>
                </a:cxn>
                <a:cxn ang="0">
                  <a:pos x="10820" y="3115"/>
                </a:cxn>
                <a:cxn ang="0">
                  <a:pos x="9838" y="1827"/>
                </a:cxn>
                <a:cxn ang="0">
                  <a:pos x="8892" y="1028"/>
                </a:cxn>
                <a:cxn ang="0">
                  <a:pos x="7829" y="467"/>
                </a:cxn>
                <a:cxn ang="0">
                  <a:pos x="6675" y="172"/>
                </a:cxn>
                <a:cxn ang="0">
                  <a:pos x="5464" y="171"/>
                </a:cxn>
                <a:cxn ang="0">
                  <a:pos x="4309" y="466"/>
                </a:cxn>
                <a:cxn ang="0">
                  <a:pos x="3246" y="1027"/>
                </a:cxn>
                <a:cxn ang="0">
                  <a:pos x="2300" y="1826"/>
                </a:cxn>
                <a:cxn ang="0">
                  <a:pos x="1318" y="3113"/>
                </a:cxn>
                <a:cxn ang="0">
                  <a:pos x="548" y="4837"/>
                </a:cxn>
                <a:cxn ang="0">
                  <a:pos x="228" y="6249"/>
                </a:cxn>
                <a:cxn ang="0">
                  <a:pos x="109" y="7620"/>
                </a:cxn>
              </a:cxnLst>
              <a:rect l="0" t="0" r="r" b="b"/>
              <a:pathLst>
                <a:path w="12133" h="15132">
                  <a:moveTo>
                    <a:pt x="85" y="7503"/>
                  </a:moveTo>
                  <a:lnTo>
                    <a:pt x="2" y="7567"/>
                  </a:lnTo>
                  <a:lnTo>
                    <a:pt x="4" y="7373"/>
                  </a:lnTo>
                  <a:lnTo>
                    <a:pt x="10" y="7179"/>
                  </a:lnTo>
                  <a:lnTo>
                    <a:pt x="19" y="6987"/>
                  </a:lnTo>
                  <a:lnTo>
                    <a:pt x="33" y="6796"/>
                  </a:lnTo>
                  <a:lnTo>
                    <a:pt x="50" y="6606"/>
                  </a:lnTo>
                  <a:lnTo>
                    <a:pt x="71" y="6418"/>
                  </a:lnTo>
                  <a:lnTo>
                    <a:pt x="96" y="6231"/>
                  </a:lnTo>
                  <a:lnTo>
                    <a:pt x="125" y="6046"/>
                  </a:lnTo>
                  <a:lnTo>
                    <a:pt x="156" y="5863"/>
                  </a:lnTo>
                  <a:lnTo>
                    <a:pt x="192" y="5680"/>
                  </a:lnTo>
                  <a:lnTo>
                    <a:pt x="231" y="5500"/>
                  </a:lnTo>
                  <a:lnTo>
                    <a:pt x="273" y="5322"/>
                  </a:lnTo>
                  <a:lnTo>
                    <a:pt x="319" y="5145"/>
                  </a:lnTo>
                  <a:lnTo>
                    <a:pt x="368" y="4971"/>
                  </a:lnTo>
                  <a:lnTo>
                    <a:pt x="421" y="4798"/>
                  </a:lnTo>
                  <a:lnTo>
                    <a:pt x="477" y="4627"/>
                  </a:lnTo>
                  <a:lnTo>
                    <a:pt x="536" y="4459"/>
                  </a:lnTo>
                  <a:lnTo>
                    <a:pt x="597" y="4293"/>
                  </a:lnTo>
                  <a:lnTo>
                    <a:pt x="663" y="4128"/>
                  </a:lnTo>
                  <a:lnTo>
                    <a:pt x="731" y="3967"/>
                  </a:lnTo>
                  <a:lnTo>
                    <a:pt x="876" y="3651"/>
                  </a:lnTo>
                  <a:lnTo>
                    <a:pt x="1034" y="3344"/>
                  </a:lnTo>
                  <a:lnTo>
                    <a:pt x="1203" y="3047"/>
                  </a:lnTo>
                  <a:lnTo>
                    <a:pt x="1382" y="2761"/>
                  </a:lnTo>
                  <a:lnTo>
                    <a:pt x="1572" y="2487"/>
                  </a:lnTo>
                  <a:lnTo>
                    <a:pt x="1672" y="2353"/>
                  </a:lnTo>
                  <a:lnTo>
                    <a:pt x="1773" y="2223"/>
                  </a:lnTo>
                  <a:lnTo>
                    <a:pt x="1877" y="2096"/>
                  </a:lnTo>
                  <a:lnTo>
                    <a:pt x="1983" y="1972"/>
                  </a:lnTo>
                  <a:lnTo>
                    <a:pt x="2092" y="1852"/>
                  </a:lnTo>
                  <a:lnTo>
                    <a:pt x="2203" y="1734"/>
                  </a:lnTo>
                  <a:lnTo>
                    <a:pt x="2317" y="1620"/>
                  </a:lnTo>
                  <a:lnTo>
                    <a:pt x="2432" y="1509"/>
                  </a:lnTo>
                  <a:lnTo>
                    <a:pt x="2550" y="1402"/>
                  </a:lnTo>
                  <a:lnTo>
                    <a:pt x="2670" y="1298"/>
                  </a:lnTo>
                  <a:lnTo>
                    <a:pt x="2792" y="1197"/>
                  </a:lnTo>
                  <a:lnTo>
                    <a:pt x="2916" y="1100"/>
                  </a:lnTo>
                  <a:lnTo>
                    <a:pt x="3042" y="1007"/>
                  </a:lnTo>
                  <a:lnTo>
                    <a:pt x="3170" y="918"/>
                  </a:lnTo>
                  <a:lnTo>
                    <a:pt x="3300" y="832"/>
                  </a:lnTo>
                  <a:lnTo>
                    <a:pt x="3432" y="750"/>
                  </a:lnTo>
                  <a:lnTo>
                    <a:pt x="3565" y="672"/>
                  </a:lnTo>
                  <a:lnTo>
                    <a:pt x="3700" y="598"/>
                  </a:lnTo>
                  <a:lnTo>
                    <a:pt x="3838" y="528"/>
                  </a:lnTo>
                  <a:lnTo>
                    <a:pt x="3976" y="462"/>
                  </a:lnTo>
                  <a:lnTo>
                    <a:pt x="4116" y="400"/>
                  </a:lnTo>
                  <a:lnTo>
                    <a:pt x="4259" y="343"/>
                  </a:lnTo>
                  <a:lnTo>
                    <a:pt x="4402" y="289"/>
                  </a:lnTo>
                  <a:lnTo>
                    <a:pt x="4547" y="240"/>
                  </a:lnTo>
                  <a:lnTo>
                    <a:pt x="4694" y="195"/>
                  </a:lnTo>
                  <a:lnTo>
                    <a:pt x="4842" y="155"/>
                  </a:lnTo>
                  <a:lnTo>
                    <a:pt x="4990" y="119"/>
                  </a:lnTo>
                  <a:lnTo>
                    <a:pt x="5141" y="88"/>
                  </a:lnTo>
                  <a:lnTo>
                    <a:pt x="5292" y="61"/>
                  </a:lnTo>
                  <a:lnTo>
                    <a:pt x="5445" y="39"/>
                  </a:lnTo>
                  <a:lnTo>
                    <a:pt x="5599" y="23"/>
                  </a:lnTo>
                  <a:lnTo>
                    <a:pt x="5754" y="10"/>
                  </a:lnTo>
                  <a:lnTo>
                    <a:pt x="5910" y="3"/>
                  </a:lnTo>
                  <a:lnTo>
                    <a:pt x="6067" y="0"/>
                  </a:lnTo>
                  <a:lnTo>
                    <a:pt x="6225" y="3"/>
                  </a:lnTo>
                  <a:lnTo>
                    <a:pt x="6380" y="11"/>
                  </a:lnTo>
                  <a:lnTo>
                    <a:pt x="6535" y="23"/>
                  </a:lnTo>
                  <a:lnTo>
                    <a:pt x="6689" y="40"/>
                  </a:lnTo>
                  <a:lnTo>
                    <a:pt x="6842" y="62"/>
                  </a:lnTo>
                  <a:lnTo>
                    <a:pt x="6993" y="88"/>
                  </a:lnTo>
                  <a:lnTo>
                    <a:pt x="7144" y="119"/>
                  </a:lnTo>
                  <a:lnTo>
                    <a:pt x="7293" y="155"/>
                  </a:lnTo>
                  <a:lnTo>
                    <a:pt x="7441" y="195"/>
                  </a:lnTo>
                  <a:lnTo>
                    <a:pt x="7587" y="240"/>
                  </a:lnTo>
                  <a:lnTo>
                    <a:pt x="7732" y="289"/>
                  </a:lnTo>
                  <a:lnTo>
                    <a:pt x="7876" y="342"/>
                  </a:lnTo>
                  <a:lnTo>
                    <a:pt x="8018" y="400"/>
                  </a:lnTo>
                  <a:lnTo>
                    <a:pt x="8158" y="461"/>
                  </a:lnTo>
                  <a:lnTo>
                    <a:pt x="8297" y="527"/>
                  </a:lnTo>
                  <a:lnTo>
                    <a:pt x="8434" y="598"/>
                  </a:lnTo>
                  <a:lnTo>
                    <a:pt x="8569" y="671"/>
                  </a:lnTo>
                  <a:lnTo>
                    <a:pt x="8703" y="749"/>
                  </a:lnTo>
                  <a:lnTo>
                    <a:pt x="8835" y="831"/>
                  </a:lnTo>
                  <a:lnTo>
                    <a:pt x="8965" y="917"/>
                  </a:lnTo>
                  <a:lnTo>
                    <a:pt x="9093" y="1006"/>
                  </a:lnTo>
                  <a:lnTo>
                    <a:pt x="9219" y="1100"/>
                  </a:lnTo>
                  <a:lnTo>
                    <a:pt x="9343" y="1196"/>
                  </a:lnTo>
                  <a:lnTo>
                    <a:pt x="9465" y="1297"/>
                  </a:lnTo>
                  <a:lnTo>
                    <a:pt x="9585" y="1401"/>
                  </a:lnTo>
                  <a:lnTo>
                    <a:pt x="9703" y="1508"/>
                  </a:lnTo>
                  <a:lnTo>
                    <a:pt x="9819" y="1619"/>
                  </a:lnTo>
                  <a:lnTo>
                    <a:pt x="9932" y="1733"/>
                  </a:lnTo>
                  <a:lnTo>
                    <a:pt x="10043" y="1851"/>
                  </a:lnTo>
                  <a:lnTo>
                    <a:pt x="10152" y="1971"/>
                  </a:lnTo>
                  <a:lnTo>
                    <a:pt x="10259" y="2095"/>
                  </a:lnTo>
                  <a:lnTo>
                    <a:pt x="10362" y="2222"/>
                  </a:lnTo>
                  <a:lnTo>
                    <a:pt x="10464" y="2351"/>
                  </a:lnTo>
                  <a:lnTo>
                    <a:pt x="10563" y="2485"/>
                  </a:lnTo>
                  <a:lnTo>
                    <a:pt x="10753" y="2758"/>
                  </a:lnTo>
                  <a:lnTo>
                    <a:pt x="10932" y="3045"/>
                  </a:lnTo>
                  <a:lnTo>
                    <a:pt x="11101" y="3341"/>
                  </a:lnTo>
                  <a:lnTo>
                    <a:pt x="11259" y="3648"/>
                  </a:lnTo>
                  <a:lnTo>
                    <a:pt x="11404" y="3964"/>
                  </a:lnTo>
                  <a:lnTo>
                    <a:pt x="11473" y="4126"/>
                  </a:lnTo>
                  <a:lnTo>
                    <a:pt x="11538" y="4291"/>
                  </a:lnTo>
                  <a:lnTo>
                    <a:pt x="11600" y="4457"/>
                  </a:lnTo>
                  <a:lnTo>
                    <a:pt x="11659" y="4625"/>
                  </a:lnTo>
                  <a:lnTo>
                    <a:pt x="11715" y="4796"/>
                  </a:lnTo>
                  <a:lnTo>
                    <a:pt x="11767" y="4969"/>
                  </a:lnTo>
                  <a:lnTo>
                    <a:pt x="11817" y="5143"/>
                  </a:lnTo>
                  <a:lnTo>
                    <a:pt x="11862" y="5319"/>
                  </a:lnTo>
                  <a:lnTo>
                    <a:pt x="11905" y="5497"/>
                  </a:lnTo>
                  <a:lnTo>
                    <a:pt x="11944" y="5678"/>
                  </a:lnTo>
                  <a:lnTo>
                    <a:pt x="11979" y="5860"/>
                  </a:lnTo>
                  <a:lnTo>
                    <a:pt x="12011" y="6043"/>
                  </a:lnTo>
                  <a:lnTo>
                    <a:pt x="12039" y="6228"/>
                  </a:lnTo>
                  <a:lnTo>
                    <a:pt x="12064" y="6415"/>
                  </a:lnTo>
                  <a:lnTo>
                    <a:pt x="12085" y="6603"/>
                  </a:lnTo>
                  <a:lnTo>
                    <a:pt x="12102" y="6793"/>
                  </a:lnTo>
                  <a:lnTo>
                    <a:pt x="12116" y="6984"/>
                  </a:lnTo>
                  <a:lnTo>
                    <a:pt x="12126" y="7176"/>
                  </a:lnTo>
                  <a:lnTo>
                    <a:pt x="12132" y="7370"/>
                  </a:lnTo>
                  <a:lnTo>
                    <a:pt x="12133" y="7565"/>
                  </a:lnTo>
                  <a:lnTo>
                    <a:pt x="12133" y="7761"/>
                  </a:lnTo>
                  <a:lnTo>
                    <a:pt x="12127" y="7956"/>
                  </a:lnTo>
                  <a:lnTo>
                    <a:pt x="12118" y="8148"/>
                  </a:lnTo>
                  <a:lnTo>
                    <a:pt x="12104" y="8339"/>
                  </a:lnTo>
                  <a:lnTo>
                    <a:pt x="12087" y="8528"/>
                  </a:lnTo>
                  <a:lnTo>
                    <a:pt x="12066" y="8717"/>
                  </a:lnTo>
                  <a:lnTo>
                    <a:pt x="12041" y="8904"/>
                  </a:lnTo>
                  <a:lnTo>
                    <a:pt x="12012" y="9089"/>
                  </a:lnTo>
                  <a:lnTo>
                    <a:pt x="11981" y="9272"/>
                  </a:lnTo>
                  <a:lnTo>
                    <a:pt x="11945" y="9455"/>
                  </a:lnTo>
                  <a:lnTo>
                    <a:pt x="11906" y="9635"/>
                  </a:lnTo>
                  <a:lnTo>
                    <a:pt x="11863" y="9813"/>
                  </a:lnTo>
                  <a:lnTo>
                    <a:pt x="11817" y="9990"/>
                  </a:lnTo>
                  <a:lnTo>
                    <a:pt x="11769" y="10164"/>
                  </a:lnTo>
                  <a:lnTo>
                    <a:pt x="11716" y="10337"/>
                  </a:lnTo>
                  <a:lnTo>
                    <a:pt x="11660" y="10508"/>
                  </a:lnTo>
                  <a:lnTo>
                    <a:pt x="11601" y="10676"/>
                  </a:lnTo>
                  <a:lnTo>
                    <a:pt x="11539" y="10842"/>
                  </a:lnTo>
                  <a:lnTo>
                    <a:pt x="11474" y="11007"/>
                  </a:lnTo>
                  <a:lnTo>
                    <a:pt x="11406" y="11168"/>
                  </a:lnTo>
                  <a:lnTo>
                    <a:pt x="11261" y="11484"/>
                  </a:lnTo>
                  <a:lnTo>
                    <a:pt x="11103" y="11791"/>
                  </a:lnTo>
                  <a:lnTo>
                    <a:pt x="10934" y="12087"/>
                  </a:lnTo>
                  <a:lnTo>
                    <a:pt x="10755" y="12373"/>
                  </a:lnTo>
                  <a:lnTo>
                    <a:pt x="10564" y="12648"/>
                  </a:lnTo>
                  <a:lnTo>
                    <a:pt x="10465" y="12782"/>
                  </a:lnTo>
                  <a:lnTo>
                    <a:pt x="10363" y="12912"/>
                  </a:lnTo>
                  <a:lnTo>
                    <a:pt x="10259" y="13038"/>
                  </a:lnTo>
                  <a:lnTo>
                    <a:pt x="10153" y="13162"/>
                  </a:lnTo>
                  <a:lnTo>
                    <a:pt x="10044" y="13283"/>
                  </a:lnTo>
                  <a:lnTo>
                    <a:pt x="9933" y="13400"/>
                  </a:lnTo>
                  <a:lnTo>
                    <a:pt x="9820" y="13514"/>
                  </a:lnTo>
                  <a:lnTo>
                    <a:pt x="9704" y="13625"/>
                  </a:lnTo>
                  <a:lnTo>
                    <a:pt x="9586" y="13733"/>
                  </a:lnTo>
                  <a:lnTo>
                    <a:pt x="9467" y="13836"/>
                  </a:lnTo>
                  <a:lnTo>
                    <a:pt x="9344" y="13937"/>
                  </a:lnTo>
                  <a:lnTo>
                    <a:pt x="9220" y="14034"/>
                  </a:lnTo>
                  <a:lnTo>
                    <a:pt x="9094" y="14127"/>
                  </a:lnTo>
                  <a:lnTo>
                    <a:pt x="8966" y="14216"/>
                  </a:lnTo>
                  <a:lnTo>
                    <a:pt x="8836" y="14302"/>
                  </a:lnTo>
                  <a:lnTo>
                    <a:pt x="8705" y="14384"/>
                  </a:lnTo>
                  <a:lnTo>
                    <a:pt x="8571" y="14462"/>
                  </a:lnTo>
                  <a:lnTo>
                    <a:pt x="8436" y="14536"/>
                  </a:lnTo>
                  <a:lnTo>
                    <a:pt x="8298" y="14606"/>
                  </a:lnTo>
                  <a:lnTo>
                    <a:pt x="8160" y="14672"/>
                  </a:lnTo>
                  <a:lnTo>
                    <a:pt x="8019" y="14733"/>
                  </a:lnTo>
                  <a:lnTo>
                    <a:pt x="7877" y="14791"/>
                  </a:lnTo>
                  <a:lnTo>
                    <a:pt x="7734" y="14844"/>
                  </a:lnTo>
                  <a:lnTo>
                    <a:pt x="7589" y="14893"/>
                  </a:lnTo>
                  <a:lnTo>
                    <a:pt x="7442" y="14938"/>
                  </a:lnTo>
                  <a:lnTo>
                    <a:pt x="7295" y="14978"/>
                  </a:lnTo>
                  <a:lnTo>
                    <a:pt x="7145" y="15014"/>
                  </a:lnTo>
                  <a:lnTo>
                    <a:pt x="6995" y="15045"/>
                  </a:lnTo>
                  <a:lnTo>
                    <a:pt x="6843" y="15071"/>
                  </a:lnTo>
                  <a:lnTo>
                    <a:pt x="6690" y="15093"/>
                  </a:lnTo>
                  <a:lnTo>
                    <a:pt x="6537" y="15110"/>
                  </a:lnTo>
                  <a:lnTo>
                    <a:pt x="6382" y="15122"/>
                  </a:lnTo>
                  <a:lnTo>
                    <a:pt x="6225" y="15130"/>
                  </a:lnTo>
                  <a:lnTo>
                    <a:pt x="6069" y="15132"/>
                  </a:lnTo>
                  <a:lnTo>
                    <a:pt x="5913" y="15132"/>
                  </a:lnTo>
                  <a:lnTo>
                    <a:pt x="5756" y="15124"/>
                  </a:lnTo>
                  <a:lnTo>
                    <a:pt x="5602" y="15112"/>
                  </a:lnTo>
                  <a:lnTo>
                    <a:pt x="5448" y="15095"/>
                  </a:lnTo>
                  <a:lnTo>
                    <a:pt x="5295" y="15073"/>
                  </a:lnTo>
                  <a:lnTo>
                    <a:pt x="5143" y="15047"/>
                  </a:lnTo>
                  <a:lnTo>
                    <a:pt x="4993" y="15016"/>
                  </a:lnTo>
                  <a:lnTo>
                    <a:pt x="4843" y="14980"/>
                  </a:lnTo>
                  <a:lnTo>
                    <a:pt x="4696" y="14940"/>
                  </a:lnTo>
                  <a:lnTo>
                    <a:pt x="4550" y="14895"/>
                  </a:lnTo>
                  <a:lnTo>
                    <a:pt x="4405" y="14846"/>
                  </a:lnTo>
                  <a:lnTo>
                    <a:pt x="4261" y="14793"/>
                  </a:lnTo>
                  <a:lnTo>
                    <a:pt x="4119" y="14735"/>
                  </a:lnTo>
                  <a:lnTo>
                    <a:pt x="3979" y="14673"/>
                  </a:lnTo>
                  <a:lnTo>
                    <a:pt x="3840" y="14607"/>
                  </a:lnTo>
                  <a:lnTo>
                    <a:pt x="3703" y="14537"/>
                  </a:lnTo>
                  <a:lnTo>
                    <a:pt x="3567" y="14464"/>
                  </a:lnTo>
                  <a:lnTo>
                    <a:pt x="3433" y="14386"/>
                  </a:lnTo>
                  <a:lnTo>
                    <a:pt x="3302" y="14304"/>
                  </a:lnTo>
                  <a:lnTo>
                    <a:pt x="3172" y="14218"/>
                  </a:lnTo>
                  <a:lnTo>
                    <a:pt x="3044" y="14129"/>
                  </a:lnTo>
                  <a:lnTo>
                    <a:pt x="2917" y="14035"/>
                  </a:lnTo>
                  <a:lnTo>
                    <a:pt x="2793" y="13939"/>
                  </a:lnTo>
                  <a:lnTo>
                    <a:pt x="2671" y="13838"/>
                  </a:lnTo>
                  <a:lnTo>
                    <a:pt x="2551" y="13734"/>
                  </a:lnTo>
                  <a:lnTo>
                    <a:pt x="2434" y="13627"/>
                  </a:lnTo>
                  <a:lnTo>
                    <a:pt x="2318" y="13516"/>
                  </a:lnTo>
                  <a:lnTo>
                    <a:pt x="2204" y="13402"/>
                  </a:lnTo>
                  <a:lnTo>
                    <a:pt x="2093" y="13284"/>
                  </a:lnTo>
                  <a:lnTo>
                    <a:pt x="1984" y="13164"/>
                  </a:lnTo>
                  <a:lnTo>
                    <a:pt x="1878" y="13040"/>
                  </a:lnTo>
                  <a:lnTo>
                    <a:pt x="1774" y="12913"/>
                  </a:lnTo>
                  <a:lnTo>
                    <a:pt x="1672" y="12783"/>
                  </a:lnTo>
                  <a:lnTo>
                    <a:pt x="1573" y="12650"/>
                  </a:lnTo>
                  <a:lnTo>
                    <a:pt x="1383" y="12376"/>
                  </a:lnTo>
                  <a:lnTo>
                    <a:pt x="1204" y="12090"/>
                  </a:lnTo>
                  <a:lnTo>
                    <a:pt x="1035" y="11793"/>
                  </a:lnTo>
                  <a:lnTo>
                    <a:pt x="877" y="11487"/>
                  </a:lnTo>
                  <a:lnTo>
                    <a:pt x="731" y="11170"/>
                  </a:lnTo>
                  <a:lnTo>
                    <a:pt x="663" y="11007"/>
                  </a:lnTo>
                  <a:lnTo>
                    <a:pt x="598" y="10844"/>
                  </a:lnTo>
                  <a:lnTo>
                    <a:pt x="535" y="10677"/>
                  </a:lnTo>
                  <a:lnTo>
                    <a:pt x="476" y="10509"/>
                  </a:lnTo>
                  <a:lnTo>
                    <a:pt x="420" y="10338"/>
                  </a:lnTo>
                  <a:lnTo>
                    <a:pt x="368" y="10165"/>
                  </a:lnTo>
                  <a:lnTo>
                    <a:pt x="318" y="9991"/>
                  </a:lnTo>
                  <a:lnTo>
                    <a:pt x="272" y="9814"/>
                  </a:lnTo>
                  <a:lnTo>
                    <a:pt x="230" y="9636"/>
                  </a:lnTo>
                  <a:lnTo>
                    <a:pt x="191" y="9456"/>
                  </a:lnTo>
                  <a:lnTo>
                    <a:pt x="156" y="9274"/>
                  </a:lnTo>
                  <a:lnTo>
                    <a:pt x="123" y="9090"/>
                  </a:lnTo>
                  <a:lnTo>
                    <a:pt x="95" y="8904"/>
                  </a:lnTo>
                  <a:lnTo>
                    <a:pt x="70" y="8718"/>
                  </a:lnTo>
                  <a:lnTo>
                    <a:pt x="49" y="8529"/>
                  </a:lnTo>
                  <a:lnTo>
                    <a:pt x="32" y="8340"/>
                  </a:lnTo>
                  <a:lnTo>
                    <a:pt x="18" y="8149"/>
                  </a:lnTo>
                  <a:lnTo>
                    <a:pt x="8" y="7956"/>
                  </a:lnTo>
                  <a:lnTo>
                    <a:pt x="2" y="7763"/>
                  </a:lnTo>
                  <a:lnTo>
                    <a:pt x="0" y="7568"/>
                  </a:lnTo>
                  <a:cubicBezTo>
                    <a:pt x="0" y="7547"/>
                    <a:pt x="9" y="7527"/>
                    <a:pt x="25" y="7515"/>
                  </a:cubicBezTo>
                  <a:cubicBezTo>
                    <a:pt x="41" y="7502"/>
                    <a:pt x="63" y="7497"/>
                    <a:pt x="83" y="7502"/>
                  </a:cubicBezTo>
                  <a:lnTo>
                    <a:pt x="85" y="7503"/>
                  </a:lnTo>
                  <a:close/>
                  <a:moveTo>
                    <a:pt x="50" y="7632"/>
                  </a:moveTo>
                  <a:lnTo>
                    <a:pt x="133" y="7566"/>
                  </a:lnTo>
                  <a:lnTo>
                    <a:pt x="135" y="7758"/>
                  </a:lnTo>
                  <a:lnTo>
                    <a:pt x="141" y="7949"/>
                  </a:lnTo>
                  <a:lnTo>
                    <a:pt x="151" y="8139"/>
                  </a:lnTo>
                  <a:lnTo>
                    <a:pt x="164" y="8328"/>
                  </a:lnTo>
                  <a:lnTo>
                    <a:pt x="181" y="8515"/>
                  </a:lnTo>
                  <a:lnTo>
                    <a:pt x="202" y="8700"/>
                  </a:lnTo>
                  <a:lnTo>
                    <a:pt x="227" y="8884"/>
                  </a:lnTo>
                  <a:lnTo>
                    <a:pt x="255" y="9067"/>
                  </a:lnTo>
                  <a:lnTo>
                    <a:pt x="286" y="9248"/>
                  </a:lnTo>
                  <a:lnTo>
                    <a:pt x="321" y="9427"/>
                  </a:lnTo>
                  <a:lnTo>
                    <a:pt x="360" y="9605"/>
                  </a:lnTo>
                  <a:lnTo>
                    <a:pt x="401" y="9781"/>
                  </a:lnTo>
                  <a:lnTo>
                    <a:pt x="447" y="9954"/>
                  </a:lnTo>
                  <a:lnTo>
                    <a:pt x="495" y="10127"/>
                  </a:lnTo>
                  <a:lnTo>
                    <a:pt x="547" y="10296"/>
                  </a:lnTo>
                  <a:lnTo>
                    <a:pt x="602" y="10464"/>
                  </a:lnTo>
                  <a:lnTo>
                    <a:pt x="660" y="10630"/>
                  </a:lnTo>
                  <a:lnTo>
                    <a:pt x="721" y="10794"/>
                  </a:lnTo>
                  <a:lnTo>
                    <a:pt x="785" y="10955"/>
                  </a:lnTo>
                  <a:lnTo>
                    <a:pt x="853" y="11114"/>
                  </a:lnTo>
                  <a:lnTo>
                    <a:pt x="996" y="11426"/>
                  </a:lnTo>
                  <a:lnTo>
                    <a:pt x="1150" y="11727"/>
                  </a:lnTo>
                  <a:lnTo>
                    <a:pt x="1316" y="12019"/>
                  </a:lnTo>
                  <a:lnTo>
                    <a:pt x="1493" y="12300"/>
                  </a:lnTo>
                  <a:lnTo>
                    <a:pt x="1680" y="12570"/>
                  </a:lnTo>
                  <a:lnTo>
                    <a:pt x="1777" y="12701"/>
                  </a:lnTo>
                  <a:lnTo>
                    <a:pt x="1877" y="12828"/>
                  </a:lnTo>
                  <a:lnTo>
                    <a:pt x="1979" y="12953"/>
                  </a:lnTo>
                  <a:lnTo>
                    <a:pt x="2084" y="13074"/>
                  </a:lnTo>
                  <a:lnTo>
                    <a:pt x="2190" y="13193"/>
                  </a:lnTo>
                  <a:lnTo>
                    <a:pt x="2299" y="13308"/>
                  </a:lnTo>
                  <a:lnTo>
                    <a:pt x="2410" y="13420"/>
                  </a:lnTo>
                  <a:lnTo>
                    <a:pt x="2523" y="13528"/>
                  </a:lnTo>
                  <a:lnTo>
                    <a:pt x="2639" y="13633"/>
                  </a:lnTo>
                  <a:lnTo>
                    <a:pt x="2756" y="13735"/>
                  </a:lnTo>
                  <a:lnTo>
                    <a:pt x="2875" y="13833"/>
                  </a:lnTo>
                  <a:lnTo>
                    <a:pt x="2997" y="13928"/>
                  </a:lnTo>
                  <a:lnTo>
                    <a:pt x="3120" y="14019"/>
                  </a:lnTo>
                  <a:lnTo>
                    <a:pt x="3245" y="14106"/>
                  </a:lnTo>
                  <a:lnTo>
                    <a:pt x="3372" y="14190"/>
                  </a:lnTo>
                  <a:lnTo>
                    <a:pt x="3501" y="14270"/>
                  </a:lnTo>
                  <a:lnTo>
                    <a:pt x="3631" y="14346"/>
                  </a:lnTo>
                  <a:lnTo>
                    <a:pt x="3763" y="14419"/>
                  </a:lnTo>
                  <a:lnTo>
                    <a:pt x="3897" y="14487"/>
                  </a:lnTo>
                  <a:lnTo>
                    <a:pt x="4032" y="14551"/>
                  </a:lnTo>
                  <a:lnTo>
                    <a:pt x="4169" y="14612"/>
                  </a:lnTo>
                  <a:lnTo>
                    <a:pt x="4307" y="14668"/>
                  </a:lnTo>
                  <a:lnTo>
                    <a:pt x="4447" y="14720"/>
                  </a:lnTo>
                  <a:lnTo>
                    <a:pt x="4588" y="14768"/>
                  </a:lnTo>
                  <a:lnTo>
                    <a:pt x="4731" y="14811"/>
                  </a:lnTo>
                  <a:lnTo>
                    <a:pt x="4875" y="14850"/>
                  </a:lnTo>
                  <a:lnTo>
                    <a:pt x="5020" y="14885"/>
                  </a:lnTo>
                  <a:lnTo>
                    <a:pt x="5166" y="14915"/>
                  </a:lnTo>
                  <a:lnTo>
                    <a:pt x="5314" y="14941"/>
                  </a:lnTo>
                  <a:lnTo>
                    <a:pt x="5462" y="14963"/>
                  </a:lnTo>
                  <a:lnTo>
                    <a:pt x="5612" y="14979"/>
                  </a:lnTo>
                  <a:lnTo>
                    <a:pt x="5763" y="14991"/>
                  </a:lnTo>
                  <a:lnTo>
                    <a:pt x="5914" y="14998"/>
                  </a:lnTo>
                  <a:lnTo>
                    <a:pt x="6066" y="14999"/>
                  </a:lnTo>
                  <a:lnTo>
                    <a:pt x="6219" y="14996"/>
                  </a:lnTo>
                  <a:lnTo>
                    <a:pt x="6371" y="14989"/>
                  </a:lnTo>
                  <a:lnTo>
                    <a:pt x="6522" y="14978"/>
                  </a:lnTo>
                  <a:lnTo>
                    <a:pt x="6672" y="14961"/>
                  </a:lnTo>
                  <a:lnTo>
                    <a:pt x="6821" y="14940"/>
                  </a:lnTo>
                  <a:lnTo>
                    <a:pt x="6968" y="14914"/>
                  </a:lnTo>
                  <a:lnTo>
                    <a:pt x="7115" y="14884"/>
                  </a:lnTo>
                  <a:lnTo>
                    <a:pt x="7259" y="14850"/>
                  </a:lnTo>
                  <a:lnTo>
                    <a:pt x="7404" y="14810"/>
                  </a:lnTo>
                  <a:lnTo>
                    <a:pt x="7546" y="14767"/>
                  </a:lnTo>
                  <a:lnTo>
                    <a:pt x="7687" y="14720"/>
                  </a:lnTo>
                  <a:lnTo>
                    <a:pt x="7827" y="14667"/>
                  </a:lnTo>
                  <a:lnTo>
                    <a:pt x="7966" y="14611"/>
                  </a:lnTo>
                  <a:lnTo>
                    <a:pt x="8102" y="14551"/>
                  </a:lnTo>
                  <a:lnTo>
                    <a:pt x="8238" y="14487"/>
                  </a:lnTo>
                  <a:lnTo>
                    <a:pt x="8371" y="14419"/>
                  </a:lnTo>
                  <a:lnTo>
                    <a:pt x="8504" y="14346"/>
                  </a:lnTo>
                  <a:lnTo>
                    <a:pt x="8634" y="14270"/>
                  </a:lnTo>
                  <a:lnTo>
                    <a:pt x="8763" y="14191"/>
                  </a:lnTo>
                  <a:lnTo>
                    <a:pt x="8890" y="14107"/>
                  </a:lnTo>
                  <a:lnTo>
                    <a:pt x="9015" y="14019"/>
                  </a:lnTo>
                  <a:lnTo>
                    <a:pt x="9138" y="13928"/>
                  </a:lnTo>
                  <a:lnTo>
                    <a:pt x="9260" y="13834"/>
                  </a:lnTo>
                  <a:lnTo>
                    <a:pt x="9379" y="13736"/>
                  </a:lnTo>
                  <a:lnTo>
                    <a:pt x="9496" y="13634"/>
                  </a:lnTo>
                  <a:lnTo>
                    <a:pt x="9612" y="13529"/>
                  </a:lnTo>
                  <a:lnTo>
                    <a:pt x="9725" y="13420"/>
                  </a:lnTo>
                  <a:lnTo>
                    <a:pt x="9836" y="13309"/>
                  </a:lnTo>
                  <a:lnTo>
                    <a:pt x="9945" y="13193"/>
                  </a:lnTo>
                  <a:lnTo>
                    <a:pt x="10052" y="13076"/>
                  </a:lnTo>
                  <a:lnTo>
                    <a:pt x="10156" y="12954"/>
                  </a:lnTo>
                  <a:lnTo>
                    <a:pt x="10258" y="12829"/>
                  </a:lnTo>
                  <a:lnTo>
                    <a:pt x="10358" y="12702"/>
                  </a:lnTo>
                  <a:lnTo>
                    <a:pt x="10455" y="12572"/>
                  </a:lnTo>
                  <a:lnTo>
                    <a:pt x="10642" y="12303"/>
                  </a:lnTo>
                  <a:lnTo>
                    <a:pt x="10818" y="12022"/>
                  </a:lnTo>
                  <a:lnTo>
                    <a:pt x="10984" y="11730"/>
                  </a:lnTo>
                  <a:lnTo>
                    <a:pt x="11139" y="11429"/>
                  </a:lnTo>
                  <a:lnTo>
                    <a:pt x="11283" y="11117"/>
                  </a:lnTo>
                  <a:lnTo>
                    <a:pt x="11350" y="10957"/>
                  </a:lnTo>
                  <a:lnTo>
                    <a:pt x="11414" y="10796"/>
                  </a:lnTo>
                  <a:lnTo>
                    <a:pt x="11476" y="10632"/>
                  </a:lnTo>
                  <a:lnTo>
                    <a:pt x="11534" y="10466"/>
                  </a:lnTo>
                  <a:lnTo>
                    <a:pt x="11589" y="10298"/>
                  </a:lnTo>
                  <a:lnTo>
                    <a:pt x="11640" y="10128"/>
                  </a:lnTo>
                  <a:lnTo>
                    <a:pt x="11688" y="9956"/>
                  </a:lnTo>
                  <a:lnTo>
                    <a:pt x="11734" y="9782"/>
                  </a:lnTo>
                  <a:lnTo>
                    <a:pt x="11776" y="9606"/>
                  </a:lnTo>
                  <a:lnTo>
                    <a:pt x="11814" y="9429"/>
                  </a:lnTo>
                  <a:lnTo>
                    <a:pt x="11849" y="9250"/>
                  </a:lnTo>
                  <a:lnTo>
                    <a:pt x="11881" y="9069"/>
                  </a:lnTo>
                  <a:lnTo>
                    <a:pt x="11909" y="8886"/>
                  </a:lnTo>
                  <a:lnTo>
                    <a:pt x="11933" y="8702"/>
                  </a:lnTo>
                  <a:lnTo>
                    <a:pt x="11954" y="8516"/>
                  </a:lnTo>
                  <a:lnTo>
                    <a:pt x="11971" y="8330"/>
                  </a:lnTo>
                  <a:lnTo>
                    <a:pt x="11984" y="8141"/>
                  </a:lnTo>
                  <a:lnTo>
                    <a:pt x="11994" y="7951"/>
                  </a:lnTo>
                  <a:lnTo>
                    <a:pt x="12000" y="7761"/>
                  </a:lnTo>
                  <a:lnTo>
                    <a:pt x="12000" y="7566"/>
                  </a:lnTo>
                  <a:lnTo>
                    <a:pt x="11998" y="7374"/>
                  </a:lnTo>
                  <a:lnTo>
                    <a:pt x="11992" y="7183"/>
                  </a:lnTo>
                  <a:lnTo>
                    <a:pt x="11983" y="6993"/>
                  </a:lnTo>
                  <a:lnTo>
                    <a:pt x="11970" y="6805"/>
                  </a:lnTo>
                  <a:lnTo>
                    <a:pt x="11953" y="6618"/>
                  </a:lnTo>
                  <a:lnTo>
                    <a:pt x="11932" y="6433"/>
                  </a:lnTo>
                  <a:lnTo>
                    <a:pt x="11908" y="6248"/>
                  </a:lnTo>
                  <a:lnTo>
                    <a:pt x="11880" y="6066"/>
                  </a:lnTo>
                  <a:lnTo>
                    <a:pt x="11848" y="5885"/>
                  </a:lnTo>
                  <a:lnTo>
                    <a:pt x="11813" y="5706"/>
                  </a:lnTo>
                  <a:lnTo>
                    <a:pt x="11775" y="5529"/>
                  </a:lnTo>
                  <a:lnTo>
                    <a:pt x="11733" y="5353"/>
                  </a:lnTo>
                  <a:lnTo>
                    <a:pt x="11688" y="5179"/>
                  </a:lnTo>
                  <a:lnTo>
                    <a:pt x="11640" y="5007"/>
                  </a:lnTo>
                  <a:lnTo>
                    <a:pt x="11588" y="4837"/>
                  </a:lnTo>
                  <a:lnTo>
                    <a:pt x="11533" y="4669"/>
                  </a:lnTo>
                  <a:lnTo>
                    <a:pt x="11475" y="4503"/>
                  </a:lnTo>
                  <a:lnTo>
                    <a:pt x="11414" y="4340"/>
                  </a:lnTo>
                  <a:lnTo>
                    <a:pt x="11350" y="4178"/>
                  </a:lnTo>
                  <a:lnTo>
                    <a:pt x="11283" y="4020"/>
                  </a:lnTo>
                  <a:lnTo>
                    <a:pt x="11140" y="3708"/>
                  </a:lnTo>
                  <a:lnTo>
                    <a:pt x="10986" y="3407"/>
                  </a:lnTo>
                  <a:lnTo>
                    <a:pt x="10820" y="3115"/>
                  </a:lnTo>
                  <a:lnTo>
                    <a:pt x="10643" y="2834"/>
                  </a:lnTo>
                  <a:lnTo>
                    <a:pt x="10456" y="2564"/>
                  </a:lnTo>
                  <a:lnTo>
                    <a:pt x="10359" y="2434"/>
                  </a:lnTo>
                  <a:lnTo>
                    <a:pt x="10259" y="2306"/>
                  </a:lnTo>
                  <a:lnTo>
                    <a:pt x="10157" y="2182"/>
                  </a:lnTo>
                  <a:lnTo>
                    <a:pt x="10053" y="2060"/>
                  </a:lnTo>
                  <a:lnTo>
                    <a:pt x="9946" y="1942"/>
                  </a:lnTo>
                  <a:lnTo>
                    <a:pt x="9838" y="1827"/>
                  </a:lnTo>
                  <a:lnTo>
                    <a:pt x="9726" y="1715"/>
                  </a:lnTo>
                  <a:lnTo>
                    <a:pt x="9613" y="1607"/>
                  </a:lnTo>
                  <a:lnTo>
                    <a:pt x="9498" y="1501"/>
                  </a:lnTo>
                  <a:lnTo>
                    <a:pt x="9381" y="1400"/>
                  </a:lnTo>
                  <a:lnTo>
                    <a:pt x="9262" y="1302"/>
                  </a:lnTo>
                  <a:lnTo>
                    <a:pt x="9140" y="1207"/>
                  </a:lnTo>
                  <a:lnTo>
                    <a:pt x="9017" y="1116"/>
                  </a:lnTo>
                  <a:lnTo>
                    <a:pt x="8892" y="1028"/>
                  </a:lnTo>
                  <a:lnTo>
                    <a:pt x="8765" y="945"/>
                  </a:lnTo>
                  <a:lnTo>
                    <a:pt x="8636" y="865"/>
                  </a:lnTo>
                  <a:lnTo>
                    <a:pt x="8505" y="788"/>
                  </a:lnTo>
                  <a:lnTo>
                    <a:pt x="8374" y="716"/>
                  </a:lnTo>
                  <a:lnTo>
                    <a:pt x="8240" y="648"/>
                  </a:lnTo>
                  <a:lnTo>
                    <a:pt x="8105" y="583"/>
                  </a:lnTo>
                  <a:lnTo>
                    <a:pt x="7968" y="523"/>
                  </a:lnTo>
                  <a:lnTo>
                    <a:pt x="7829" y="467"/>
                  </a:lnTo>
                  <a:lnTo>
                    <a:pt x="7690" y="415"/>
                  </a:lnTo>
                  <a:lnTo>
                    <a:pt x="7549" y="367"/>
                  </a:lnTo>
                  <a:lnTo>
                    <a:pt x="7406" y="324"/>
                  </a:lnTo>
                  <a:lnTo>
                    <a:pt x="7262" y="285"/>
                  </a:lnTo>
                  <a:lnTo>
                    <a:pt x="7117" y="250"/>
                  </a:lnTo>
                  <a:lnTo>
                    <a:pt x="6971" y="220"/>
                  </a:lnTo>
                  <a:lnTo>
                    <a:pt x="6823" y="194"/>
                  </a:lnTo>
                  <a:lnTo>
                    <a:pt x="6675" y="172"/>
                  </a:lnTo>
                  <a:lnTo>
                    <a:pt x="6525" y="156"/>
                  </a:lnTo>
                  <a:lnTo>
                    <a:pt x="6374" y="144"/>
                  </a:lnTo>
                  <a:lnTo>
                    <a:pt x="6222" y="137"/>
                  </a:lnTo>
                  <a:lnTo>
                    <a:pt x="6069" y="134"/>
                  </a:lnTo>
                  <a:lnTo>
                    <a:pt x="5916" y="136"/>
                  </a:lnTo>
                  <a:lnTo>
                    <a:pt x="5764" y="143"/>
                  </a:lnTo>
                  <a:lnTo>
                    <a:pt x="5613" y="155"/>
                  </a:lnTo>
                  <a:lnTo>
                    <a:pt x="5464" y="171"/>
                  </a:lnTo>
                  <a:lnTo>
                    <a:pt x="5315" y="193"/>
                  </a:lnTo>
                  <a:lnTo>
                    <a:pt x="5167" y="219"/>
                  </a:lnTo>
                  <a:lnTo>
                    <a:pt x="5022" y="249"/>
                  </a:lnTo>
                  <a:lnTo>
                    <a:pt x="4876" y="284"/>
                  </a:lnTo>
                  <a:lnTo>
                    <a:pt x="4732" y="323"/>
                  </a:lnTo>
                  <a:lnTo>
                    <a:pt x="4590" y="366"/>
                  </a:lnTo>
                  <a:lnTo>
                    <a:pt x="4449" y="414"/>
                  </a:lnTo>
                  <a:lnTo>
                    <a:pt x="4309" y="466"/>
                  </a:lnTo>
                  <a:lnTo>
                    <a:pt x="4171" y="522"/>
                  </a:lnTo>
                  <a:lnTo>
                    <a:pt x="4034" y="583"/>
                  </a:lnTo>
                  <a:lnTo>
                    <a:pt x="3898" y="647"/>
                  </a:lnTo>
                  <a:lnTo>
                    <a:pt x="3765" y="715"/>
                  </a:lnTo>
                  <a:lnTo>
                    <a:pt x="3633" y="788"/>
                  </a:lnTo>
                  <a:lnTo>
                    <a:pt x="3502" y="864"/>
                  </a:lnTo>
                  <a:lnTo>
                    <a:pt x="3373" y="944"/>
                  </a:lnTo>
                  <a:lnTo>
                    <a:pt x="3246" y="1027"/>
                  </a:lnTo>
                  <a:lnTo>
                    <a:pt x="3121" y="1115"/>
                  </a:lnTo>
                  <a:lnTo>
                    <a:pt x="2998" y="1205"/>
                  </a:lnTo>
                  <a:lnTo>
                    <a:pt x="2877" y="1300"/>
                  </a:lnTo>
                  <a:lnTo>
                    <a:pt x="2757" y="1399"/>
                  </a:lnTo>
                  <a:lnTo>
                    <a:pt x="2640" y="1500"/>
                  </a:lnTo>
                  <a:lnTo>
                    <a:pt x="2525" y="1606"/>
                  </a:lnTo>
                  <a:lnTo>
                    <a:pt x="2411" y="1714"/>
                  </a:lnTo>
                  <a:lnTo>
                    <a:pt x="2300" y="1826"/>
                  </a:lnTo>
                  <a:lnTo>
                    <a:pt x="2191" y="1941"/>
                  </a:lnTo>
                  <a:lnTo>
                    <a:pt x="2084" y="2059"/>
                  </a:lnTo>
                  <a:lnTo>
                    <a:pt x="1980" y="2181"/>
                  </a:lnTo>
                  <a:lnTo>
                    <a:pt x="1878" y="2305"/>
                  </a:lnTo>
                  <a:lnTo>
                    <a:pt x="1778" y="2433"/>
                  </a:lnTo>
                  <a:lnTo>
                    <a:pt x="1682" y="2562"/>
                  </a:lnTo>
                  <a:lnTo>
                    <a:pt x="1495" y="2832"/>
                  </a:lnTo>
                  <a:lnTo>
                    <a:pt x="1318" y="3113"/>
                  </a:lnTo>
                  <a:lnTo>
                    <a:pt x="1152" y="3404"/>
                  </a:lnTo>
                  <a:lnTo>
                    <a:pt x="998" y="3706"/>
                  </a:lnTo>
                  <a:lnTo>
                    <a:pt x="854" y="4018"/>
                  </a:lnTo>
                  <a:lnTo>
                    <a:pt x="787" y="4178"/>
                  </a:lnTo>
                  <a:lnTo>
                    <a:pt x="722" y="4339"/>
                  </a:lnTo>
                  <a:lnTo>
                    <a:pt x="661" y="4503"/>
                  </a:lnTo>
                  <a:lnTo>
                    <a:pt x="603" y="4669"/>
                  </a:lnTo>
                  <a:lnTo>
                    <a:pt x="548" y="4837"/>
                  </a:lnTo>
                  <a:lnTo>
                    <a:pt x="497" y="5007"/>
                  </a:lnTo>
                  <a:lnTo>
                    <a:pt x="448" y="5179"/>
                  </a:lnTo>
                  <a:lnTo>
                    <a:pt x="403" y="5353"/>
                  </a:lnTo>
                  <a:lnTo>
                    <a:pt x="361" y="5529"/>
                  </a:lnTo>
                  <a:lnTo>
                    <a:pt x="323" y="5706"/>
                  </a:lnTo>
                  <a:lnTo>
                    <a:pt x="288" y="5885"/>
                  </a:lnTo>
                  <a:lnTo>
                    <a:pt x="256" y="6066"/>
                  </a:lnTo>
                  <a:lnTo>
                    <a:pt x="228" y="6249"/>
                  </a:lnTo>
                  <a:lnTo>
                    <a:pt x="204" y="6433"/>
                  </a:lnTo>
                  <a:lnTo>
                    <a:pt x="183" y="6618"/>
                  </a:lnTo>
                  <a:lnTo>
                    <a:pt x="166" y="6805"/>
                  </a:lnTo>
                  <a:lnTo>
                    <a:pt x="153" y="6994"/>
                  </a:lnTo>
                  <a:lnTo>
                    <a:pt x="143" y="7184"/>
                  </a:lnTo>
                  <a:lnTo>
                    <a:pt x="137" y="7375"/>
                  </a:lnTo>
                  <a:lnTo>
                    <a:pt x="135" y="7568"/>
                  </a:lnTo>
                  <a:cubicBezTo>
                    <a:pt x="135" y="7589"/>
                    <a:pt x="125" y="7608"/>
                    <a:pt x="109" y="7620"/>
                  </a:cubicBezTo>
                  <a:cubicBezTo>
                    <a:pt x="93" y="7633"/>
                    <a:pt x="72" y="7637"/>
                    <a:pt x="52" y="7632"/>
                  </a:cubicBezTo>
                  <a:lnTo>
                    <a:pt x="50" y="7632"/>
                  </a:lnTo>
                  <a:close/>
                </a:path>
              </a:pathLst>
            </a:custGeom>
            <a:solidFill>
              <a:srgbClr val="808080"/>
            </a:solidFill>
            <a:ln w="0" cap="flat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27" name="Freeform 103"/>
            <p:cNvSpPr>
              <a:spLocks noEditPoints="1"/>
            </p:cNvSpPr>
            <p:nvPr/>
          </p:nvSpPr>
          <p:spPr bwMode="auto">
            <a:xfrm>
              <a:off x="2094" y="1095"/>
              <a:ext cx="78" cy="201"/>
            </a:xfrm>
            <a:custGeom>
              <a:avLst/>
              <a:gdLst/>
              <a:ahLst/>
              <a:cxnLst>
                <a:cxn ang="0">
                  <a:pos x="68" y="201"/>
                </a:cxn>
                <a:cxn ang="0">
                  <a:pos x="13" y="37"/>
                </a:cxn>
                <a:cxn ang="0">
                  <a:pos x="24" y="34"/>
                </a:cxn>
                <a:cxn ang="0">
                  <a:pos x="78" y="197"/>
                </a:cxn>
                <a:cxn ang="0">
                  <a:pos x="68" y="201"/>
                </a:cxn>
                <a:cxn ang="0">
                  <a:pos x="0" y="49"/>
                </a:cxn>
                <a:cxn ang="0">
                  <a:pos x="7" y="0"/>
                </a:cxn>
                <a:cxn ang="0">
                  <a:pos x="42" y="35"/>
                </a:cxn>
                <a:cxn ang="0">
                  <a:pos x="0" y="49"/>
                </a:cxn>
              </a:cxnLst>
              <a:rect l="0" t="0" r="r" b="b"/>
              <a:pathLst>
                <a:path w="78" h="201">
                  <a:moveTo>
                    <a:pt x="68" y="201"/>
                  </a:moveTo>
                  <a:lnTo>
                    <a:pt x="13" y="37"/>
                  </a:lnTo>
                  <a:lnTo>
                    <a:pt x="24" y="34"/>
                  </a:lnTo>
                  <a:lnTo>
                    <a:pt x="78" y="197"/>
                  </a:lnTo>
                  <a:lnTo>
                    <a:pt x="68" y="201"/>
                  </a:lnTo>
                  <a:close/>
                  <a:moveTo>
                    <a:pt x="0" y="49"/>
                  </a:moveTo>
                  <a:lnTo>
                    <a:pt x="7" y="0"/>
                  </a:lnTo>
                  <a:lnTo>
                    <a:pt x="42" y="3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28" name="Freeform 104"/>
            <p:cNvSpPr>
              <a:spLocks noEditPoints="1"/>
            </p:cNvSpPr>
            <p:nvPr/>
          </p:nvSpPr>
          <p:spPr bwMode="auto">
            <a:xfrm>
              <a:off x="3095" y="1029"/>
              <a:ext cx="270" cy="269"/>
            </a:xfrm>
            <a:custGeom>
              <a:avLst/>
              <a:gdLst/>
              <a:ahLst/>
              <a:cxnLst>
                <a:cxn ang="0">
                  <a:pos x="8" y="269"/>
                </a:cxn>
                <a:cxn ang="0">
                  <a:pos x="248" y="30"/>
                </a:cxn>
                <a:cxn ang="0">
                  <a:pos x="240" y="22"/>
                </a:cxn>
                <a:cxn ang="0">
                  <a:pos x="0" y="261"/>
                </a:cxn>
                <a:cxn ang="0">
                  <a:pos x="8" y="269"/>
                </a:cxn>
                <a:cxn ang="0">
                  <a:pos x="254" y="47"/>
                </a:cxn>
                <a:cxn ang="0">
                  <a:pos x="270" y="0"/>
                </a:cxn>
                <a:cxn ang="0">
                  <a:pos x="223" y="16"/>
                </a:cxn>
                <a:cxn ang="0">
                  <a:pos x="254" y="47"/>
                </a:cxn>
              </a:cxnLst>
              <a:rect l="0" t="0" r="r" b="b"/>
              <a:pathLst>
                <a:path w="270" h="269">
                  <a:moveTo>
                    <a:pt x="8" y="269"/>
                  </a:moveTo>
                  <a:lnTo>
                    <a:pt x="248" y="30"/>
                  </a:lnTo>
                  <a:lnTo>
                    <a:pt x="240" y="22"/>
                  </a:lnTo>
                  <a:lnTo>
                    <a:pt x="0" y="261"/>
                  </a:lnTo>
                  <a:lnTo>
                    <a:pt x="8" y="269"/>
                  </a:lnTo>
                  <a:close/>
                  <a:moveTo>
                    <a:pt x="254" y="47"/>
                  </a:moveTo>
                  <a:lnTo>
                    <a:pt x="270" y="0"/>
                  </a:lnTo>
                  <a:lnTo>
                    <a:pt x="223" y="16"/>
                  </a:lnTo>
                  <a:lnTo>
                    <a:pt x="254" y="4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29" name="Freeform 105"/>
            <p:cNvSpPr>
              <a:spLocks noEditPoints="1"/>
            </p:cNvSpPr>
            <p:nvPr/>
          </p:nvSpPr>
          <p:spPr bwMode="auto">
            <a:xfrm>
              <a:off x="3298" y="1933"/>
              <a:ext cx="266" cy="45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230" y="28"/>
                </a:cxn>
                <a:cxn ang="0">
                  <a:pos x="230" y="17"/>
                </a:cxn>
                <a:cxn ang="0">
                  <a:pos x="0" y="17"/>
                </a:cxn>
                <a:cxn ang="0">
                  <a:pos x="0" y="28"/>
                </a:cxn>
                <a:cxn ang="0">
                  <a:pos x="222" y="45"/>
                </a:cxn>
                <a:cxn ang="0">
                  <a:pos x="266" y="22"/>
                </a:cxn>
                <a:cxn ang="0">
                  <a:pos x="222" y="0"/>
                </a:cxn>
                <a:cxn ang="0">
                  <a:pos x="222" y="45"/>
                </a:cxn>
              </a:cxnLst>
              <a:rect l="0" t="0" r="r" b="b"/>
              <a:pathLst>
                <a:path w="266" h="45">
                  <a:moveTo>
                    <a:pt x="0" y="28"/>
                  </a:moveTo>
                  <a:lnTo>
                    <a:pt x="230" y="28"/>
                  </a:lnTo>
                  <a:lnTo>
                    <a:pt x="230" y="17"/>
                  </a:lnTo>
                  <a:lnTo>
                    <a:pt x="0" y="17"/>
                  </a:lnTo>
                  <a:lnTo>
                    <a:pt x="0" y="28"/>
                  </a:lnTo>
                  <a:close/>
                  <a:moveTo>
                    <a:pt x="222" y="45"/>
                  </a:moveTo>
                  <a:lnTo>
                    <a:pt x="266" y="22"/>
                  </a:lnTo>
                  <a:lnTo>
                    <a:pt x="222" y="0"/>
                  </a:lnTo>
                  <a:lnTo>
                    <a:pt x="222" y="4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30" name="Freeform 106"/>
            <p:cNvSpPr>
              <a:spLocks noEditPoints="1"/>
            </p:cNvSpPr>
            <p:nvPr/>
          </p:nvSpPr>
          <p:spPr bwMode="auto">
            <a:xfrm>
              <a:off x="1701" y="2000"/>
              <a:ext cx="267" cy="44"/>
            </a:xfrm>
            <a:custGeom>
              <a:avLst/>
              <a:gdLst/>
              <a:ahLst/>
              <a:cxnLst>
                <a:cxn ang="0">
                  <a:pos x="267" y="27"/>
                </a:cxn>
                <a:cxn ang="0">
                  <a:pos x="37" y="27"/>
                </a:cxn>
                <a:cxn ang="0">
                  <a:pos x="37" y="16"/>
                </a:cxn>
                <a:cxn ang="0">
                  <a:pos x="267" y="16"/>
                </a:cxn>
                <a:cxn ang="0">
                  <a:pos x="267" y="27"/>
                </a:cxn>
                <a:cxn ang="0">
                  <a:pos x="45" y="44"/>
                </a:cxn>
                <a:cxn ang="0">
                  <a:pos x="0" y="22"/>
                </a:cxn>
                <a:cxn ang="0">
                  <a:pos x="45" y="0"/>
                </a:cxn>
                <a:cxn ang="0">
                  <a:pos x="45" y="44"/>
                </a:cxn>
              </a:cxnLst>
              <a:rect l="0" t="0" r="r" b="b"/>
              <a:pathLst>
                <a:path w="267" h="44">
                  <a:moveTo>
                    <a:pt x="267" y="27"/>
                  </a:moveTo>
                  <a:lnTo>
                    <a:pt x="37" y="27"/>
                  </a:lnTo>
                  <a:lnTo>
                    <a:pt x="37" y="16"/>
                  </a:lnTo>
                  <a:lnTo>
                    <a:pt x="267" y="16"/>
                  </a:lnTo>
                  <a:lnTo>
                    <a:pt x="267" y="27"/>
                  </a:lnTo>
                  <a:close/>
                  <a:moveTo>
                    <a:pt x="45" y="44"/>
                  </a:moveTo>
                  <a:lnTo>
                    <a:pt x="0" y="22"/>
                  </a:lnTo>
                  <a:lnTo>
                    <a:pt x="45" y="0"/>
                  </a:lnTo>
                  <a:lnTo>
                    <a:pt x="45" y="4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31" name="Freeform 107"/>
            <p:cNvSpPr>
              <a:spLocks noEditPoints="1"/>
            </p:cNvSpPr>
            <p:nvPr/>
          </p:nvSpPr>
          <p:spPr bwMode="auto">
            <a:xfrm>
              <a:off x="1768" y="2548"/>
              <a:ext cx="404" cy="532"/>
            </a:xfrm>
            <a:custGeom>
              <a:avLst/>
              <a:gdLst/>
              <a:ahLst/>
              <a:cxnLst>
                <a:cxn ang="0">
                  <a:pos x="395" y="0"/>
                </a:cxn>
                <a:cxn ang="0">
                  <a:pos x="18" y="500"/>
                </a:cxn>
                <a:cxn ang="0">
                  <a:pos x="27" y="506"/>
                </a:cxn>
                <a:cxn ang="0">
                  <a:pos x="404" y="6"/>
                </a:cxn>
                <a:cxn ang="0">
                  <a:pos x="395" y="0"/>
                </a:cxn>
                <a:cxn ang="0">
                  <a:pos x="9" y="484"/>
                </a:cxn>
                <a:cxn ang="0">
                  <a:pos x="0" y="532"/>
                </a:cxn>
                <a:cxn ang="0">
                  <a:pos x="44" y="510"/>
                </a:cxn>
                <a:cxn ang="0">
                  <a:pos x="9" y="484"/>
                </a:cxn>
              </a:cxnLst>
              <a:rect l="0" t="0" r="r" b="b"/>
              <a:pathLst>
                <a:path w="404" h="532">
                  <a:moveTo>
                    <a:pt x="395" y="0"/>
                  </a:moveTo>
                  <a:lnTo>
                    <a:pt x="18" y="500"/>
                  </a:lnTo>
                  <a:lnTo>
                    <a:pt x="27" y="506"/>
                  </a:lnTo>
                  <a:lnTo>
                    <a:pt x="404" y="6"/>
                  </a:lnTo>
                  <a:lnTo>
                    <a:pt x="395" y="0"/>
                  </a:lnTo>
                  <a:close/>
                  <a:moveTo>
                    <a:pt x="9" y="484"/>
                  </a:moveTo>
                  <a:lnTo>
                    <a:pt x="0" y="532"/>
                  </a:lnTo>
                  <a:lnTo>
                    <a:pt x="44" y="510"/>
                  </a:lnTo>
                  <a:lnTo>
                    <a:pt x="9" y="48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32" name="Freeform 108"/>
            <p:cNvSpPr>
              <a:spLocks noEditPoints="1"/>
            </p:cNvSpPr>
            <p:nvPr/>
          </p:nvSpPr>
          <p:spPr bwMode="auto">
            <a:xfrm>
              <a:off x="2761" y="2747"/>
              <a:ext cx="142" cy="33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30" y="297"/>
                </a:cxn>
                <a:cxn ang="0">
                  <a:pos x="119" y="301"/>
                </a:cxn>
                <a:cxn ang="0">
                  <a:pos x="0" y="5"/>
                </a:cxn>
                <a:cxn ang="0">
                  <a:pos x="10" y="0"/>
                </a:cxn>
                <a:cxn ang="0">
                  <a:pos x="142" y="284"/>
                </a:cxn>
                <a:cxn ang="0">
                  <a:pos x="138" y="333"/>
                </a:cxn>
                <a:cxn ang="0">
                  <a:pos x="101" y="301"/>
                </a:cxn>
                <a:cxn ang="0">
                  <a:pos x="142" y="284"/>
                </a:cxn>
              </a:cxnLst>
              <a:rect l="0" t="0" r="r" b="b"/>
              <a:pathLst>
                <a:path w="142" h="333">
                  <a:moveTo>
                    <a:pt x="10" y="0"/>
                  </a:moveTo>
                  <a:lnTo>
                    <a:pt x="130" y="297"/>
                  </a:lnTo>
                  <a:lnTo>
                    <a:pt x="119" y="301"/>
                  </a:lnTo>
                  <a:lnTo>
                    <a:pt x="0" y="5"/>
                  </a:lnTo>
                  <a:lnTo>
                    <a:pt x="10" y="0"/>
                  </a:lnTo>
                  <a:close/>
                  <a:moveTo>
                    <a:pt x="142" y="284"/>
                  </a:moveTo>
                  <a:lnTo>
                    <a:pt x="138" y="333"/>
                  </a:lnTo>
                  <a:lnTo>
                    <a:pt x="101" y="301"/>
                  </a:lnTo>
                  <a:lnTo>
                    <a:pt x="142" y="28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33" name="Freeform 109"/>
            <p:cNvSpPr>
              <a:spLocks noEditPoints="1"/>
            </p:cNvSpPr>
            <p:nvPr/>
          </p:nvSpPr>
          <p:spPr bwMode="auto">
            <a:xfrm>
              <a:off x="3228" y="2481"/>
              <a:ext cx="470" cy="40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45" y="373"/>
                </a:cxn>
                <a:cxn ang="0">
                  <a:pos x="438" y="381"/>
                </a:cxn>
                <a:cxn ang="0">
                  <a:pos x="0" y="8"/>
                </a:cxn>
                <a:cxn ang="0">
                  <a:pos x="7" y="0"/>
                </a:cxn>
                <a:cxn ang="0">
                  <a:pos x="450" y="355"/>
                </a:cxn>
                <a:cxn ang="0">
                  <a:pos x="470" y="401"/>
                </a:cxn>
                <a:cxn ang="0">
                  <a:pos x="421" y="389"/>
                </a:cxn>
                <a:cxn ang="0">
                  <a:pos x="450" y="355"/>
                </a:cxn>
              </a:cxnLst>
              <a:rect l="0" t="0" r="r" b="b"/>
              <a:pathLst>
                <a:path w="470" h="401">
                  <a:moveTo>
                    <a:pt x="7" y="0"/>
                  </a:moveTo>
                  <a:lnTo>
                    <a:pt x="445" y="373"/>
                  </a:lnTo>
                  <a:lnTo>
                    <a:pt x="438" y="381"/>
                  </a:lnTo>
                  <a:lnTo>
                    <a:pt x="0" y="8"/>
                  </a:lnTo>
                  <a:lnTo>
                    <a:pt x="7" y="0"/>
                  </a:lnTo>
                  <a:close/>
                  <a:moveTo>
                    <a:pt x="450" y="355"/>
                  </a:moveTo>
                  <a:lnTo>
                    <a:pt x="470" y="401"/>
                  </a:lnTo>
                  <a:lnTo>
                    <a:pt x="421" y="389"/>
                  </a:lnTo>
                  <a:lnTo>
                    <a:pt x="450" y="35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33400"/>
            <a:ext cx="59436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35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kstvak 1026"/>
          <p:cNvSpPr txBox="1"/>
          <p:nvPr/>
        </p:nvSpPr>
        <p:spPr>
          <a:xfrm>
            <a:off x="395536" y="476672"/>
            <a:ext cx="1296144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nl-NL" dirty="0"/>
              <a:t>Keuze maken voor een opleiding</a:t>
            </a:r>
          </a:p>
        </p:txBody>
      </p:sp>
      <p:grpSp>
        <p:nvGrpSpPr>
          <p:cNvPr id="1028" name="Group 4"/>
          <p:cNvGrpSpPr>
            <a:grpSpLocks noChangeAspect="1"/>
          </p:cNvGrpSpPr>
          <p:nvPr/>
        </p:nvGrpSpPr>
        <p:grpSpPr bwMode="auto">
          <a:xfrm>
            <a:off x="1214438" y="-785813"/>
            <a:ext cx="6243637" cy="7461251"/>
            <a:chOff x="765" y="-495"/>
            <a:chExt cx="3933" cy="4700"/>
          </a:xfrm>
        </p:grpSpPr>
        <p:sp>
          <p:nvSpPr>
            <p:cNvPr id="2" name="AutoShape 3"/>
            <p:cNvSpPr>
              <a:spLocks noChangeAspect="1" noChangeArrowheads="1" noTextEdit="1"/>
            </p:cNvSpPr>
            <p:nvPr/>
          </p:nvSpPr>
          <p:spPr bwMode="auto">
            <a:xfrm>
              <a:off x="765" y="-495"/>
              <a:ext cx="3933" cy="4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2026" y="-492"/>
              <a:ext cx="1563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Keuze maken voor een opleiding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3533" y="-492"/>
              <a:ext cx="75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1103" y="-375"/>
              <a:ext cx="63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1103" y="-282"/>
              <a:ext cx="63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1103" y="-189"/>
              <a:ext cx="63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1103" y="-96"/>
              <a:ext cx="63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103" y="-3"/>
              <a:ext cx="63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1103" y="90"/>
              <a:ext cx="63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1103" y="183"/>
              <a:ext cx="63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1103" y="276"/>
              <a:ext cx="63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>
              <a:off x="1103" y="366"/>
              <a:ext cx="66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1103" y="459"/>
              <a:ext cx="66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1103" y="552"/>
              <a:ext cx="66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1103" y="648"/>
              <a:ext cx="63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3" name="Rectangle 19"/>
            <p:cNvSpPr>
              <a:spLocks noChangeArrowheads="1"/>
            </p:cNvSpPr>
            <p:nvPr/>
          </p:nvSpPr>
          <p:spPr bwMode="auto">
            <a:xfrm>
              <a:off x="2033" y="1162"/>
              <a:ext cx="1198" cy="15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44" name="Rectangle 20"/>
            <p:cNvSpPr>
              <a:spLocks noChangeArrowheads="1"/>
            </p:cNvSpPr>
            <p:nvPr/>
          </p:nvSpPr>
          <p:spPr bwMode="auto">
            <a:xfrm>
              <a:off x="2087" y="1188"/>
              <a:ext cx="92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45" name="Picture 2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87" y="1430"/>
              <a:ext cx="1090" cy="1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6" name="Rectangle 22"/>
            <p:cNvSpPr>
              <a:spLocks noChangeArrowheads="1"/>
            </p:cNvSpPr>
            <p:nvPr/>
          </p:nvSpPr>
          <p:spPr bwMode="auto">
            <a:xfrm>
              <a:off x="3177" y="2544"/>
              <a:ext cx="65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7" name="Rectangle 23"/>
            <p:cNvSpPr>
              <a:spLocks noChangeArrowheads="1"/>
            </p:cNvSpPr>
            <p:nvPr/>
          </p:nvSpPr>
          <p:spPr bwMode="auto">
            <a:xfrm>
              <a:off x="1551" y="359"/>
              <a:ext cx="705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Invloed omgeving</a:t>
              </a:r>
              <a:endPara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" name="Rectangle 24"/>
            <p:cNvSpPr>
              <a:spLocks noChangeArrowheads="1"/>
            </p:cNvSpPr>
            <p:nvPr/>
          </p:nvSpPr>
          <p:spPr bwMode="auto">
            <a:xfrm>
              <a:off x="2152" y="359"/>
              <a:ext cx="66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9" name="Rectangle 25"/>
            <p:cNvSpPr>
              <a:spLocks noChangeArrowheads="1"/>
            </p:cNvSpPr>
            <p:nvPr/>
          </p:nvSpPr>
          <p:spPr bwMode="auto">
            <a:xfrm>
              <a:off x="1551" y="441"/>
              <a:ext cx="600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50" name="Rectangle 26"/>
            <p:cNvSpPr>
              <a:spLocks noChangeArrowheads="1"/>
            </p:cNvSpPr>
            <p:nvPr/>
          </p:nvSpPr>
          <p:spPr bwMode="auto">
            <a:xfrm>
              <a:off x="1498" y="472"/>
              <a:ext cx="836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Wat is de invloed van </a:t>
              </a:r>
              <a:endPara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1" name="Rectangle 27"/>
            <p:cNvSpPr>
              <a:spLocks noChangeArrowheads="1"/>
            </p:cNvSpPr>
            <p:nvPr/>
          </p:nvSpPr>
          <p:spPr bwMode="auto">
            <a:xfrm>
              <a:off x="1644" y="584"/>
              <a:ext cx="517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mijn ouders,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2" name="Rectangle 28"/>
            <p:cNvSpPr>
              <a:spLocks noChangeArrowheads="1"/>
            </p:cNvSpPr>
            <p:nvPr/>
          </p:nvSpPr>
          <p:spPr bwMode="auto">
            <a:xfrm>
              <a:off x="1539" y="698"/>
              <a:ext cx="406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vrienden,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3" name="Rectangle 29"/>
            <p:cNvSpPr>
              <a:spLocks noChangeArrowheads="1"/>
            </p:cNvSpPr>
            <p:nvPr/>
          </p:nvSpPr>
          <p:spPr bwMode="auto">
            <a:xfrm>
              <a:off x="1870" y="698"/>
              <a:ext cx="65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4" name="Rectangle 30"/>
            <p:cNvSpPr>
              <a:spLocks noChangeArrowheads="1"/>
            </p:cNvSpPr>
            <p:nvPr/>
          </p:nvSpPr>
          <p:spPr bwMode="auto">
            <a:xfrm>
              <a:off x="1889" y="698"/>
              <a:ext cx="304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decaan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5" name="Rectangle 31"/>
            <p:cNvSpPr>
              <a:spLocks noChangeArrowheads="1"/>
            </p:cNvSpPr>
            <p:nvPr/>
          </p:nvSpPr>
          <p:spPr bwMode="auto">
            <a:xfrm>
              <a:off x="2127" y="698"/>
              <a:ext cx="85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6" name="Rectangle 32"/>
            <p:cNvSpPr>
              <a:spLocks noChangeArrowheads="1"/>
            </p:cNvSpPr>
            <p:nvPr/>
          </p:nvSpPr>
          <p:spPr bwMode="auto">
            <a:xfrm>
              <a:off x="2164" y="698"/>
              <a:ext cx="65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7" name="Rectangle 33"/>
            <p:cNvSpPr>
              <a:spLocks noChangeArrowheads="1"/>
            </p:cNvSpPr>
            <p:nvPr/>
          </p:nvSpPr>
          <p:spPr bwMode="auto">
            <a:xfrm>
              <a:off x="1611" y="812"/>
              <a:ext cx="569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Wie helpt mij?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8" name="Rectangle 34"/>
            <p:cNvSpPr>
              <a:spLocks noChangeArrowheads="1"/>
            </p:cNvSpPr>
            <p:nvPr/>
          </p:nvSpPr>
          <p:spPr bwMode="auto">
            <a:xfrm>
              <a:off x="2092" y="812"/>
              <a:ext cx="67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9" name="Rectangle 35"/>
            <p:cNvSpPr>
              <a:spLocks noChangeArrowheads="1"/>
            </p:cNvSpPr>
            <p:nvPr/>
          </p:nvSpPr>
          <p:spPr bwMode="auto">
            <a:xfrm>
              <a:off x="3486" y="303"/>
              <a:ext cx="510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Capaciteiten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0" name="Rectangle 36"/>
            <p:cNvSpPr>
              <a:spLocks noChangeArrowheads="1"/>
            </p:cNvSpPr>
            <p:nvPr/>
          </p:nvSpPr>
          <p:spPr bwMode="auto">
            <a:xfrm>
              <a:off x="3909" y="303"/>
              <a:ext cx="67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ectangle 37"/>
            <p:cNvSpPr>
              <a:spLocks noChangeArrowheads="1"/>
            </p:cNvSpPr>
            <p:nvPr/>
          </p:nvSpPr>
          <p:spPr bwMode="auto">
            <a:xfrm>
              <a:off x="3486" y="387"/>
              <a:ext cx="423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62" name="Rectangle 38"/>
            <p:cNvSpPr>
              <a:spLocks noChangeArrowheads="1"/>
            </p:cNvSpPr>
            <p:nvPr/>
          </p:nvSpPr>
          <p:spPr bwMode="auto">
            <a:xfrm>
              <a:off x="3504" y="417"/>
              <a:ext cx="466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Wat kan ik?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3" name="Rectangle 39"/>
            <p:cNvSpPr>
              <a:spLocks noChangeArrowheads="1"/>
            </p:cNvSpPr>
            <p:nvPr/>
          </p:nvSpPr>
          <p:spPr bwMode="auto">
            <a:xfrm>
              <a:off x="3892" y="417"/>
              <a:ext cx="64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4" name="Rectangle 40"/>
            <p:cNvSpPr>
              <a:spLocks noChangeArrowheads="1"/>
            </p:cNvSpPr>
            <p:nvPr/>
          </p:nvSpPr>
          <p:spPr bwMode="auto">
            <a:xfrm>
              <a:off x="3407" y="532"/>
              <a:ext cx="677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Basis? Kader? TL?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5" name="Rectangle 41"/>
            <p:cNvSpPr>
              <a:spLocks noChangeArrowheads="1"/>
            </p:cNvSpPr>
            <p:nvPr/>
          </p:nvSpPr>
          <p:spPr bwMode="auto">
            <a:xfrm>
              <a:off x="3989" y="532"/>
              <a:ext cx="65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6" name="Rectangle 42"/>
            <p:cNvSpPr>
              <a:spLocks noChangeArrowheads="1"/>
            </p:cNvSpPr>
            <p:nvPr/>
          </p:nvSpPr>
          <p:spPr bwMode="auto">
            <a:xfrm>
              <a:off x="3566" y="646"/>
              <a:ext cx="333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Gezakt?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7" name="Rectangle 43"/>
            <p:cNvSpPr>
              <a:spLocks noChangeArrowheads="1"/>
            </p:cNvSpPr>
            <p:nvPr/>
          </p:nvSpPr>
          <p:spPr bwMode="auto">
            <a:xfrm>
              <a:off x="3830" y="646"/>
              <a:ext cx="65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8" name="Rectangle 44"/>
            <p:cNvSpPr>
              <a:spLocks noChangeArrowheads="1"/>
            </p:cNvSpPr>
            <p:nvPr/>
          </p:nvSpPr>
          <p:spPr bwMode="auto">
            <a:xfrm>
              <a:off x="1026" y="3230"/>
              <a:ext cx="802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Opleiding en beroep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9" name="Rectangle 45"/>
            <p:cNvSpPr>
              <a:spLocks noChangeArrowheads="1"/>
            </p:cNvSpPr>
            <p:nvPr/>
          </p:nvSpPr>
          <p:spPr bwMode="auto">
            <a:xfrm>
              <a:off x="1714" y="3230"/>
              <a:ext cx="67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0" name="Rectangle 46"/>
            <p:cNvSpPr>
              <a:spLocks noChangeArrowheads="1"/>
            </p:cNvSpPr>
            <p:nvPr/>
          </p:nvSpPr>
          <p:spPr bwMode="auto">
            <a:xfrm>
              <a:off x="1025" y="3313"/>
              <a:ext cx="689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71" name="Rectangle 47"/>
            <p:cNvSpPr>
              <a:spLocks noChangeArrowheads="1"/>
            </p:cNvSpPr>
            <p:nvPr/>
          </p:nvSpPr>
          <p:spPr bwMode="auto">
            <a:xfrm>
              <a:off x="1109" y="3344"/>
              <a:ext cx="848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Welke opleidingen en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2" name="Rectangle 48"/>
            <p:cNvSpPr>
              <a:spLocks noChangeArrowheads="1"/>
            </p:cNvSpPr>
            <p:nvPr/>
          </p:nvSpPr>
          <p:spPr bwMode="auto">
            <a:xfrm>
              <a:off x="1082" y="3458"/>
              <a:ext cx="908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beroepen zijn er? Waar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3" name="Rectangle 49"/>
            <p:cNvSpPr>
              <a:spLocks noChangeArrowheads="1"/>
            </p:cNvSpPr>
            <p:nvPr/>
          </p:nvSpPr>
          <p:spPr bwMode="auto">
            <a:xfrm>
              <a:off x="1160" y="3570"/>
              <a:ext cx="718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vind ik informatie?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4" name="Rectangle 50"/>
            <p:cNvSpPr>
              <a:spLocks noChangeArrowheads="1"/>
            </p:cNvSpPr>
            <p:nvPr/>
          </p:nvSpPr>
          <p:spPr bwMode="auto">
            <a:xfrm>
              <a:off x="1778" y="3570"/>
              <a:ext cx="65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5" name="Rectangle 51"/>
            <p:cNvSpPr>
              <a:spLocks noChangeArrowheads="1"/>
            </p:cNvSpPr>
            <p:nvPr/>
          </p:nvSpPr>
          <p:spPr bwMode="auto">
            <a:xfrm>
              <a:off x="1249" y="3683"/>
              <a:ext cx="525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Open dagen?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6" name="Rectangle 52"/>
            <p:cNvSpPr>
              <a:spLocks noChangeArrowheads="1"/>
            </p:cNvSpPr>
            <p:nvPr/>
          </p:nvSpPr>
          <p:spPr bwMode="auto">
            <a:xfrm>
              <a:off x="1689" y="3683"/>
              <a:ext cx="64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7" name="Rectangle 53"/>
            <p:cNvSpPr>
              <a:spLocks noChangeArrowheads="1"/>
            </p:cNvSpPr>
            <p:nvPr/>
          </p:nvSpPr>
          <p:spPr bwMode="auto">
            <a:xfrm>
              <a:off x="1026" y="3797"/>
              <a:ext cx="65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8" name="Rectangle 54"/>
            <p:cNvSpPr>
              <a:spLocks noChangeArrowheads="1"/>
            </p:cNvSpPr>
            <p:nvPr/>
          </p:nvSpPr>
          <p:spPr bwMode="auto">
            <a:xfrm>
              <a:off x="3971" y="2911"/>
              <a:ext cx="621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Persoonlijkheid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9" name="Rectangle 55"/>
            <p:cNvSpPr>
              <a:spLocks noChangeArrowheads="1"/>
            </p:cNvSpPr>
            <p:nvPr/>
          </p:nvSpPr>
          <p:spPr bwMode="auto">
            <a:xfrm>
              <a:off x="4495" y="2911"/>
              <a:ext cx="66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0" name="Rectangle 56"/>
            <p:cNvSpPr>
              <a:spLocks noChangeArrowheads="1"/>
            </p:cNvSpPr>
            <p:nvPr/>
          </p:nvSpPr>
          <p:spPr bwMode="auto">
            <a:xfrm>
              <a:off x="3970" y="2993"/>
              <a:ext cx="524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81" name="Rectangle 57"/>
            <p:cNvSpPr>
              <a:spLocks noChangeArrowheads="1"/>
            </p:cNvSpPr>
            <p:nvPr/>
          </p:nvSpPr>
          <p:spPr bwMode="auto">
            <a:xfrm>
              <a:off x="4039" y="3024"/>
              <a:ext cx="466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Wie ben ik?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2" name="Rectangle 58"/>
            <p:cNvSpPr>
              <a:spLocks noChangeArrowheads="1"/>
            </p:cNvSpPr>
            <p:nvPr/>
          </p:nvSpPr>
          <p:spPr bwMode="auto">
            <a:xfrm>
              <a:off x="4427" y="3024"/>
              <a:ext cx="64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3" name="Rectangle 59"/>
            <p:cNvSpPr>
              <a:spLocks noChangeArrowheads="1"/>
            </p:cNvSpPr>
            <p:nvPr/>
          </p:nvSpPr>
          <p:spPr bwMode="auto">
            <a:xfrm>
              <a:off x="4025" y="3136"/>
              <a:ext cx="496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Vaak alleen?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4" name="Rectangle 60"/>
            <p:cNvSpPr>
              <a:spLocks noChangeArrowheads="1"/>
            </p:cNvSpPr>
            <p:nvPr/>
          </p:nvSpPr>
          <p:spPr bwMode="auto">
            <a:xfrm>
              <a:off x="4442" y="3136"/>
              <a:ext cx="64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5" name="Rectangle 61"/>
            <p:cNvSpPr>
              <a:spLocks noChangeArrowheads="1"/>
            </p:cNvSpPr>
            <p:nvPr/>
          </p:nvSpPr>
          <p:spPr bwMode="auto">
            <a:xfrm>
              <a:off x="3986" y="3250"/>
              <a:ext cx="583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Samenwerker?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6" name="Rectangle 62"/>
            <p:cNvSpPr>
              <a:spLocks noChangeArrowheads="1"/>
            </p:cNvSpPr>
            <p:nvPr/>
          </p:nvSpPr>
          <p:spPr bwMode="auto">
            <a:xfrm>
              <a:off x="4481" y="3250"/>
              <a:ext cx="64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7" name="Rectangle 63"/>
            <p:cNvSpPr>
              <a:spLocks noChangeArrowheads="1"/>
            </p:cNvSpPr>
            <p:nvPr/>
          </p:nvSpPr>
          <p:spPr bwMode="auto">
            <a:xfrm>
              <a:off x="4056" y="3364"/>
              <a:ext cx="430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Stil? Druk?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8" name="Rectangle 64"/>
            <p:cNvSpPr>
              <a:spLocks noChangeArrowheads="1"/>
            </p:cNvSpPr>
            <p:nvPr/>
          </p:nvSpPr>
          <p:spPr bwMode="auto">
            <a:xfrm>
              <a:off x="4410" y="3364"/>
              <a:ext cx="64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9" name="Rectangle 65"/>
            <p:cNvSpPr>
              <a:spLocks noChangeArrowheads="1"/>
            </p:cNvSpPr>
            <p:nvPr/>
          </p:nvSpPr>
          <p:spPr bwMode="auto">
            <a:xfrm>
              <a:off x="991" y="1710"/>
              <a:ext cx="552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Arbeidsmarkt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0" name="Rectangle 66"/>
            <p:cNvSpPr>
              <a:spLocks noChangeArrowheads="1"/>
            </p:cNvSpPr>
            <p:nvPr/>
          </p:nvSpPr>
          <p:spPr bwMode="auto">
            <a:xfrm>
              <a:off x="1454" y="1710"/>
              <a:ext cx="66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1" name="Rectangle 67"/>
            <p:cNvSpPr>
              <a:spLocks noChangeArrowheads="1"/>
            </p:cNvSpPr>
            <p:nvPr/>
          </p:nvSpPr>
          <p:spPr bwMode="auto">
            <a:xfrm>
              <a:off x="991" y="1794"/>
              <a:ext cx="462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92" name="Rectangle 68"/>
            <p:cNvSpPr>
              <a:spLocks noChangeArrowheads="1"/>
            </p:cNvSpPr>
            <p:nvPr/>
          </p:nvSpPr>
          <p:spPr bwMode="auto">
            <a:xfrm>
              <a:off x="1033" y="1824"/>
              <a:ext cx="462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perspectief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3" name="Rectangle 69"/>
            <p:cNvSpPr>
              <a:spLocks noChangeArrowheads="1"/>
            </p:cNvSpPr>
            <p:nvPr/>
          </p:nvSpPr>
          <p:spPr bwMode="auto">
            <a:xfrm>
              <a:off x="1413" y="1824"/>
              <a:ext cx="66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4" name="Rectangle 70"/>
            <p:cNvSpPr>
              <a:spLocks noChangeArrowheads="1"/>
            </p:cNvSpPr>
            <p:nvPr/>
          </p:nvSpPr>
          <p:spPr bwMode="auto">
            <a:xfrm>
              <a:off x="1032" y="1907"/>
              <a:ext cx="380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95" name="Rectangle 71"/>
            <p:cNvSpPr>
              <a:spLocks noChangeArrowheads="1"/>
            </p:cNvSpPr>
            <p:nvPr/>
          </p:nvSpPr>
          <p:spPr bwMode="auto">
            <a:xfrm>
              <a:off x="982" y="1938"/>
              <a:ext cx="570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Pretopleiding?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6" name="Rectangle 72"/>
            <p:cNvSpPr>
              <a:spLocks noChangeArrowheads="1"/>
            </p:cNvSpPr>
            <p:nvPr/>
          </p:nvSpPr>
          <p:spPr bwMode="auto">
            <a:xfrm>
              <a:off x="1463" y="1938"/>
              <a:ext cx="65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7" name="Rectangle 73"/>
            <p:cNvSpPr>
              <a:spLocks noChangeArrowheads="1"/>
            </p:cNvSpPr>
            <p:nvPr/>
          </p:nvSpPr>
          <p:spPr bwMode="auto">
            <a:xfrm>
              <a:off x="941" y="2052"/>
              <a:ext cx="658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Kansen op werk?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8" name="Rectangle 74"/>
            <p:cNvSpPr>
              <a:spLocks noChangeArrowheads="1"/>
            </p:cNvSpPr>
            <p:nvPr/>
          </p:nvSpPr>
          <p:spPr bwMode="auto">
            <a:xfrm>
              <a:off x="1504" y="2052"/>
              <a:ext cx="65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9" name="Rectangle 75"/>
            <p:cNvSpPr>
              <a:spLocks noChangeArrowheads="1"/>
            </p:cNvSpPr>
            <p:nvPr/>
          </p:nvSpPr>
          <p:spPr bwMode="auto">
            <a:xfrm>
              <a:off x="1043" y="2164"/>
              <a:ext cx="456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Werk in de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0" name="Rectangle 76"/>
            <p:cNvSpPr>
              <a:spLocks noChangeArrowheads="1"/>
            </p:cNvSpPr>
            <p:nvPr/>
          </p:nvSpPr>
          <p:spPr bwMode="auto">
            <a:xfrm>
              <a:off x="1062" y="2277"/>
              <a:ext cx="396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techniek?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1" name="Rectangle 77"/>
            <p:cNvSpPr>
              <a:spLocks noChangeArrowheads="1"/>
            </p:cNvSpPr>
            <p:nvPr/>
          </p:nvSpPr>
          <p:spPr bwMode="auto">
            <a:xfrm>
              <a:off x="1383" y="2277"/>
              <a:ext cx="65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2" name="Rectangle 78"/>
            <p:cNvSpPr>
              <a:spLocks noChangeArrowheads="1"/>
            </p:cNvSpPr>
            <p:nvPr/>
          </p:nvSpPr>
          <p:spPr bwMode="auto">
            <a:xfrm>
              <a:off x="1223" y="2391"/>
              <a:ext cx="65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3" name="Rectangle 79"/>
            <p:cNvSpPr>
              <a:spLocks noChangeArrowheads="1"/>
            </p:cNvSpPr>
            <p:nvPr/>
          </p:nvSpPr>
          <p:spPr bwMode="auto">
            <a:xfrm>
              <a:off x="2618" y="3362"/>
              <a:ext cx="540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Keuze maken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4" name="Rectangle 80"/>
            <p:cNvSpPr>
              <a:spLocks noChangeArrowheads="1"/>
            </p:cNvSpPr>
            <p:nvPr/>
          </p:nvSpPr>
          <p:spPr bwMode="auto">
            <a:xfrm>
              <a:off x="3068" y="3362"/>
              <a:ext cx="67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5" name="Rectangle 81"/>
            <p:cNvSpPr>
              <a:spLocks noChangeArrowheads="1"/>
            </p:cNvSpPr>
            <p:nvPr/>
          </p:nvSpPr>
          <p:spPr bwMode="auto">
            <a:xfrm>
              <a:off x="2617" y="3446"/>
              <a:ext cx="451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06" name="Rectangle 82"/>
            <p:cNvSpPr>
              <a:spLocks noChangeArrowheads="1"/>
            </p:cNvSpPr>
            <p:nvPr/>
          </p:nvSpPr>
          <p:spPr bwMode="auto">
            <a:xfrm>
              <a:off x="2618" y="3475"/>
              <a:ext cx="911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Hoe maak ik een keuze?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7" name="Rectangle 83"/>
            <p:cNvSpPr>
              <a:spLocks noChangeArrowheads="1"/>
            </p:cNvSpPr>
            <p:nvPr/>
          </p:nvSpPr>
          <p:spPr bwMode="auto">
            <a:xfrm>
              <a:off x="3415" y="3475"/>
              <a:ext cx="65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8" name="Rectangle 84"/>
            <p:cNvSpPr>
              <a:spLocks noChangeArrowheads="1"/>
            </p:cNvSpPr>
            <p:nvPr/>
          </p:nvSpPr>
          <p:spPr bwMode="auto">
            <a:xfrm>
              <a:off x="2618" y="3589"/>
              <a:ext cx="953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Alleen? Met m’n ouders?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9" name="Rectangle 85"/>
            <p:cNvSpPr>
              <a:spLocks noChangeArrowheads="1"/>
            </p:cNvSpPr>
            <p:nvPr/>
          </p:nvSpPr>
          <p:spPr bwMode="auto">
            <a:xfrm>
              <a:off x="3451" y="3589"/>
              <a:ext cx="64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0" name="Rectangle 86"/>
            <p:cNvSpPr>
              <a:spLocks noChangeArrowheads="1"/>
            </p:cNvSpPr>
            <p:nvPr/>
          </p:nvSpPr>
          <p:spPr bwMode="auto">
            <a:xfrm>
              <a:off x="2618" y="3704"/>
              <a:ext cx="925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Op het laatste moment?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1" name="Rectangle 87"/>
            <p:cNvSpPr>
              <a:spLocks noChangeArrowheads="1"/>
            </p:cNvSpPr>
            <p:nvPr/>
          </p:nvSpPr>
          <p:spPr bwMode="auto">
            <a:xfrm>
              <a:off x="3424" y="3704"/>
              <a:ext cx="65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2" name="Rectangle 88"/>
            <p:cNvSpPr>
              <a:spLocks noChangeArrowheads="1"/>
            </p:cNvSpPr>
            <p:nvPr/>
          </p:nvSpPr>
          <p:spPr bwMode="auto">
            <a:xfrm>
              <a:off x="3926" y="1717"/>
              <a:ext cx="422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Interesses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3" name="Rectangle 89"/>
            <p:cNvSpPr>
              <a:spLocks noChangeArrowheads="1"/>
            </p:cNvSpPr>
            <p:nvPr/>
          </p:nvSpPr>
          <p:spPr bwMode="auto">
            <a:xfrm>
              <a:off x="4269" y="1717"/>
              <a:ext cx="66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4" name="Rectangle 90"/>
            <p:cNvSpPr>
              <a:spLocks noChangeArrowheads="1"/>
            </p:cNvSpPr>
            <p:nvPr/>
          </p:nvSpPr>
          <p:spPr bwMode="auto">
            <a:xfrm>
              <a:off x="3926" y="1801"/>
              <a:ext cx="342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15" name="Rectangle 91"/>
            <p:cNvSpPr>
              <a:spLocks noChangeArrowheads="1"/>
            </p:cNvSpPr>
            <p:nvPr/>
          </p:nvSpPr>
          <p:spPr bwMode="auto">
            <a:xfrm>
              <a:off x="3821" y="1830"/>
              <a:ext cx="645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Wat wil ik doen?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6" name="Rectangle 92"/>
            <p:cNvSpPr>
              <a:spLocks noChangeArrowheads="1"/>
            </p:cNvSpPr>
            <p:nvPr/>
          </p:nvSpPr>
          <p:spPr bwMode="auto">
            <a:xfrm>
              <a:off x="4372" y="1830"/>
              <a:ext cx="65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7" name="Rectangle 93"/>
            <p:cNvSpPr>
              <a:spLocks noChangeArrowheads="1"/>
            </p:cNvSpPr>
            <p:nvPr/>
          </p:nvSpPr>
          <p:spPr bwMode="auto">
            <a:xfrm>
              <a:off x="3813" y="1947"/>
              <a:ext cx="661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Wat vind ik leuk?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8" name="Rectangle 94"/>
            <p:cNvSpPr>
              <a:spLocks noChangeArrowheads="1"/>
            </p:cNvSpPr>
            <p:nvPr/>
          </p:nvSpPr>
          <p:spPr bwMode="auto">
            <a:xfrm>
              <a:off x="4380" y="1947"/>
              <a:ext cx="65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9" name="Freeform 95"/>
            <p:cNvSpPr>
              <a:spLocks noEditPoints="1"/>
            </p:cNvSpPr>
            <p:nvPr/>
          </p:nvSpPr>
          <p:spPr bwMode="auto">
            <a:xfrm>
              <a:off x="1363" y="82"/>
              <a:ext cx="943" cy="1136"/>
            </a:xfrm>
            <a:custGeom>
              <a:avLst/>
              <a:gdLst/>
              <a:ahLst/>
              <a:cxnLst>
                <a:cxn ang="0">
                  <a:pos x="101" y="8737"/>
                </a:cxn>
                <a:cxn ang="0">
                  <a:pos x="668" y="6300"/>
                </a:cxn>
                <a:cxn ang="0">
                  <a:pos x="1686" y="4147"/>
                </a:cxn>
                <a:cxn ang="0">
                  <a:pos x="3088" y="2361"/>
                </a:cxn>
                <a:cxn ang="0">
                  <a:pos x="4809" y="1022"/>
                </a:cxn>
                <a:cxn ang="0">
                  <a:pos x="6578" y="266"/>
                </a:cxn>
                <a:cxn ang="0">
                  <a:pos x="7630" y="53"/>
                </a:cxn>
                <a:cxn ang="0">
                  <a:pos x="8722" y="3"/>
                </a:cxn>
                <a:cxn ang="0">
                  <a:pos x="9799" y="120"/>
                </a:cxn>
                <a:cxn ang="0">
                  <a:pos x="11034" y="465"/>
                </a:cxn>
                <a:cxn ang="0">
                  <a:pos x="12917" y="1495"/>
                </a:cxn>
                <a:cxn ang="0">
                  <a:pos x="14518" y="3022"/>
                </a:cxn>
                <a:cxn ang="0">
                  <a:pos x="15775" y="4964"/>
                </a:cxn>
                <a:cxn ang="0">
                  <a:pos x="16621" y="7239"/>
                </a:cxn>
                <a:cxn ang="0">
                  <a:pos x="16990" y="9766"/>
                </a:cxn>
                <a:cxn ang="0">
                  <a:pos x="16831" y="12371"/>
                </a:cxn>
                <a:cxn ang="0">
                  <a:pos x="16169" y="14757"/>
                </a:cxn>
                <a:cxn ang="0">
                  <a:pos x="15069" y="16843"/>
                </a:cxn>
                <a:cxn ang="0">
                  <a:pos x="13598" y="18546"/>
                </a:cxn>
                <a:cxn ang="0">
                  <a:pos x="11820" y="19786"/>
                </a:cxn>
                <a:cxn ang="0">
                  <a:pos x="10222" y="20390"/>
                </a:cxn>
                <a:cxn ang="0">
                  <a:pos x="9160" y="20570"/>
                </a:cxn>
                <a:cxn ang="0">
                  <a:pos x="8067" y="20587"/>
                </a:cxn>
                <a:cxn ang="0">
                  <a:pos x="6997" y="20440"/>
                </a:cxn>
                <a:cxn ang="0">
                  <a:pos x="5578" y="19974"/>
                </a:cxn>
                <a:cxn ang="0">
                  <a:pos x="3745" y="18837"/>
                </a:cxn>
                <a:cxn ang="0">
                  <a:pos x="2207" y="17220"/>
                </a:cxn>
                <a:cxn ang="0">
                  <a:pos x="1026" y="15204"/>
                </a:cxn>
                <a:cxn ang="0">
                  <a:pos x="269" y="12871"/>
                </a:cxn>
                <a:cxn ang="0">
                  <a:pos x="0" y="10301"/>
                </a:cxn>
                <a:cxn ang="0">
                  <a:pos x="200" y="10296"/>
                </a:cxn>
                <a:cxn ang="0">
                  <a:pos x="464" y="12826"/>
                </a:cxn>
                <a:cxn ang="0">
                  <a:pos x="1207" y="15119"/>
                </a:cxn>
                <a:cxn ang="0">
                  <a:pos x="2364" y="17097"/>
                </a:cxn>
                <a:cxn ang="0">
                  <a:pos x="3868" y="18680"/>
                </a:cxn>
                <a:cxn ang="0">
                  <a:pos x="5653" y="19789"/>
                </a:cxn>
                <a:cxn ang="0">
                  <a:pos x="7036" y="20243"/>
                </a:cxn>
                <a:cxn ang="0">
                  <a:pos x="8076" y="20388"/>
                </a:cxn>
                <a:cxn ang="0">
                  <a:pos x="9139" y="20371"/>
                </a:cxn>
                <a:cxn ang="0">
                  <a:pos x="10171" y="20197"/>
                </a:cxn>
                <a:cxn ang="0">
                  <a:pos x="11724" y="19611"/>
                </a:cxn>
                <a:cxn ang="0">
                  <a:pos x="13460" y="18401"/>
                </a:cxn>
                <a:cxn ang="0">
                  <a:pos x="14901" y="16734"/>
                </a:cxn>
                <a:cxn ang="0">
                  <a:pos x="15982" y="14688"/>
                </a:cxn>
                <a:cxn ang="0">
                  <a:pos x="16634" y="12342"/>
                </a:cxn>
                <a:cxn ang="0">
                  <a:pos x="16791" y="9779"/>
                </a:cxn>
                <a:cxn ang="0">
                  <a:pos x="16428" y="7292"/>
                </a:cxn>
                <a:cxn ang="0">
                  <a:pos x="15598" y="5057"/>
                </a:cxn>
                <a:cxn ang="0">
                  <a:pos x="14367" y="3153"/>
                </a:cxn>
                <a:cxn ang="0">
                  <a:pos x="12802" y="1659"/>
                </a:cxn>
                <a:cxn ang="0">
                  <a:pos x="10969" y="654"/>
                </a:cxn>
                <a:cxn ang="0">
                  <a:pos x="9765" y="317"/>
                </a:cxn>
                <a:cxn ang="0">
                  <a:pos x="8719" y="203"/>
                </a:cxn>
                <a:cxn ang="0">
                  <a:pos x="7659" y="251"/>
                </a:cxn>
                <a:cxn ang="0">
                  <a:pos x="6635" y="457"/>
                </a:cxn>
                <a:cxn ang="0">
                  <a:pos x="4914" y="1191"/>
                </a:cxn>
                <a:cxn ang="0">
                  <a:pos x="3233" y="2498"/>
                </a:cxn>
                <a:cxn ang="0">
                  <a:pos x="1859" y="4248"/>
                </a:cxn>
                <a:cxn ang="0">
                  <a:pos x="859" y="6361"/>
                </a:cxn>
                <a:cxn ang="0">
                  <a:pos x="300" y="8758"/>
                </a:cxn>
                <a:cxn ang="0">
                  <a:pos x="48" y="10384"/>
                </a:cxn>
              </a:cxnLst>
              <a:rect l="0" t="0" r="r" b="b"/>
              <a:pathLst>
                <a:path w="17001" h="20600">
                  <a:moveTo>
                    <a:pt x="159" y="10217"/>
                  </a:moveTo>
                  <a:lnTo>
                    <a:pt x="3" y="10298"/>
                  </a:lnTo>
                  <a:lnTo>
                    <a:pt x="14" y="9773"/>
                  </a:lnTo>
                  <a:lnTo>
                    <a:pt x="47" y="9251"/>
                  </a:lnTo>
                  <a:lnTo>
                    <a:pt x="101" y="8737"/>
                  </a:lnTo>
                  <a:lnTo>
                    <a:pt x="176" y="8230"/>
                  </a:lnTo>
                  <a:lnTo>
                    <a:pt x="269" y="7733"/>
                  </a:lnTo>
                  <a:lnTo>
                    <a:pt x="384" y="7245"/>
                  </a:lnTo>
                  <a:lnTo>
                    <a:pt x="517" y="6767"/>
                  </a:lnTo>
                  <a:lnTo>
                    <a:pt x="668" y="6300"/>
                  </a:lnTo>
                  <a:lnTo>
                    <a:pt x="838" y="5844"/>
                  </a:lnTo>
                  <a:lnTo>
                    <a:pt x="1025" y="5400"/>
                  </a:lnTo>
                  <a:lnTo>
                    <a:pt x="1229" y="4969"/>
                  </a:lnTo>
                  <a:lnTo>
                    <a:pt x="1450" y="4551"/>
                  </a:lnTo>
                  <a:lnTo>
                    <a:pt x="1686" y="4147"/>
                  </a:lnTo>
                  <a:lnTo>
                    <a:pt x="1937" y="3758"/>
                  </a:lnTo>
                  <a:lnTo>
                    <a:pt x="2204" y="3384"/>
                  </a:lnTo>
                  <a:lnTo>
                    <a:pt x="2485" y="3027"/>
                  </a:lnTo>
                  <a:lnTo>
                    <a:pt x="2780" y="2685"/>
                  </a:lnTo>
                  <a:lnTo>
                    <a:pt x="3088" y="2361"/>
                  </a:lnTo>
                  <a:lnTo>
                    <a:pt x="3408" y="2054"/>
                  </a:lnTo>
                  <a:lnTo>
                    <a:pt x="3741" y="1767"/>
                  </a:lnTo>
                  <a:lnTo>
                    <a:pt x="4086" y="1499"/>
                  </a:lnTo>
                  <a:lnTo>
                    <a:pt x="4442" y="1249"/>
                  </a:lnTo>
                  <a:lnTo>
                    <a:pt x="4809" y="1022"/>
                  </a:lnTo>
                  <a:lnTo>
                    <a:pt x="5185" y="814"/>
                  </a:lnTo>
                  <a:lnTo>
                    <a:pt x="5572" y="629"/>
                  </a:lnTo>
                  <a:lnTo>
                    <a:pt x="5967" y="466"/>
                  </a:lnTo>
                  <a:lnTo>
                    <a:pt x="6372" y="327"/>
                  </a:lnTo>
                  <a:lnTo>
                    <a:pt x="6578" y="266"/>
                  </a:lnTo>
                  <a:lnTo>
                    <a:pt x="6785" y="211"/>
                  </a:lnTo>
                  <a:lnTo>
                    <a:pt x="6994" y="162"/>
                  </a:lnTo>
                  <a:lnTo>
                    <a:pt x="7205" y="119"/>
                  </a:lnTo>
                  <a:lnTo>
                    <a:pt x="7417" y="84"/>
                  </a:lnTo>
                  <a:lnTo>
                    <a:pt x="7630" y="53"/>
                  </a:lnTo>
                  <a:lnTo>
                    <a:pt x="7846" y="30"/>
                  </a:lnTo>
                  <a:lnTo>
                    <a:pt x="8063" y="14"/>
                  </a:lnTo>
                  <a:lnTo>
                    <a:pt x="8282" y="4"/>
                  </a:lnTo>
                  <a:lnTo>
                    <a:pt x="8502" y="0"/>
                  </a:lnTo>
                  <a:lnTo>
                    <a:pt x="8722" y="3"/>
                  </a:lnTo>
                  <a:lnTo>
                    <a:pt x="8940" y="14"/>
                  </a:lnTo>
                  <a:lnTo>
                    <a:pt x="9157" y="31"/>
                  </a:lnTo>
                  <a:lnTo>
                    <a:pt x="9373" y="54"/>
                  </a:lnTo>
                  <a:lnTo>
                    <a:pt x="9587" y="83"/>
                  </a:lnTo>
                  <a:lnTo>
                    <a:pt x="9799" y="120"/>
                  </a:lnTo>
                  <a:lnTo>
                    <a:pt x="10010" y="161"/>
                  </a:lnTo>
                  <a:lnTo>
                    <a:pt x="10219" y="210"/>
                  </a:lnTo>
                  <a:lnTo>
                    <a:pt x="10426" y="265"/>
                  </a:lnTo>
                  <a:lnTo>
                    <a:pt x="10631" y="326"/>
                  </a:lnTo>
                  <a:lnTo>
                    <a:pt x="11034" y="465"/>
                  </a:lnTo>
                  <a:lnTo>
                    <a:pt x="11429" y="627"/>
                  </a:lnTo>
                  <a:lnTo>
                    <a:pt x="11817" y="812"/>
                  </a:lnTo>
                  <a:lnTo>
                    <a:pt x="12194" y="1019"/>
                  </a:lnTo>
                  <a:lnTo>
                    <a:pt x="12560" y="1247"/>
                  </a:lnTo>
                  <a:lnTo>
                    <a:pt x="12917" y="1495"/>
                  </a:lnTo>
                  <a:lnTo>
                    <a:pt x="13261" y="1764"/>
                  </a:lnTo>
                  <a:lnTo>
                    <a:pt x="13595" y="2051"/>
                  </a:lnTo>
                  <a:lnTo>
                    <a:pt x="13916" y="2357"/>
                  </a:lnTo>
                  <a:lnTo>
                    <a:pt x="14224" y="2682"/>
                  </a:lnTo>
                  <a:lnTo>
                    <a:pt x="14518" y="3022"/>
                  </a:lnTo>
                  <a:lnTo>
                    <a:pt x="14799" y="3380"/>
                  </a:lnTo>
                  <a:lnTo>
                    <a:pt x="15066" y="3753"/>
                  </a:lnTo>
                  <a:lnTo>
                    <a:pt x="15318" y="4143"/>
                  </a:lnTo>
                  <a:lnTo>
                    <a:pt x="15555" y="4547"/>
                  </a:lnTo>
                  <a:lnTo>
                    <a:pt x="15775" y="4964"/>
                  </a:lnTo>
                  <a:lnTo>
                    <a:pt x="15979" y="5395"/>
                  </a:lnTo>
                  <a:lnTo>
                    <a:pt x="16167" y="5839"/>
                  </a:lnTo>
                  <a:lnTo>
                    <a:pt x="16336" y="6295"/>
                  </a:lnTo>
                  <a:lnTo>
                    <a:pt x="16488" y="6762"/>
                  </a:lnTo>
                  <a:lnTo>
                    <a:pt x="16621" y="7239"/>
                  </a:lnTo>
                  <a:lnTo>
                    <a:pt x="16735" y="7727"/>
                  </a:lnTo>
                  <a:lnTo>
                    <a:pt x="16830" y="8224"/>
                  </a:lnTo>
                  <a:lnTo>
                    <a:pt x="16903" y="8731"/>
                  </a:lnTo>
                  <a:lnTo>
                    <a:pt x="16958" y="9245"/>
                  </a:lnTo>
                  <a:lnTo>
                    <a:pt x="16990" y="9766"/>
                  </a:lnTo>
                  <a:lnTo>
                    <a:pt x="17001" y="10295"/>
                  </a:lnTo>
                  <a:lnTo>
                    <a:pt x="16992" y="10827"/>
                  </a:lnTo>
                  <a:lnTo>
                    <a:pt x="16960" y="11350"/>
                  </a:lnTo>
                  <a:lnTo>
                    <a:pt x="16906" y="11864"/>
                  </a:lnTo>
                  <a:lnTo>
                    <a:pt x="16831" y="12371"/>
                  </a:lnTo>
                  <a:lnTo>
                    <a:pt x="16738" y="12868"/>
                  </a:lnTo>
                  <a:lnTo>
                    <a:pt x="16623" y="13356"/>
                  </a:lnTo>
                  <a:lnTo>
                    <a:pt x="16490" y="13834"/>
                  </a:lnTo>
                  <a:lnTo>
                    <a:pt x="16339" y="14301"/>
                  </a:lnTo>
                  <a:lnTo>
                    <a:pt x="16169" y="14757"/>
                  </a:lnTo>
                  <a:lnTo>
                    <a:pt x="15982" y="15201"/>
                  </a:lnTo>
                  <a:lnTo>
                    <a:pt x="15778" y="15632"/>
                  </a:lnTo>
                  <a:lnTo>
                    <a:pt x="15557" y="16050"/>
                  </a:lnTo>
                  <a:lnTo>
                    <a:pt x="15321" y="16454"/>
                  </a:lnTo>
                  <a:lnTo>
                    <a:pt x="15069" y="16843"/>
                  </a:lnTo>
                  <a:lnTo>
                    <a:pt x="14803" y="17217"/>
                  </a:lnTo>
                  <a:lnTo>
                    <a:pt x="14522" y="17574"/>
                  </a:lnTo>
                  <a:lnTo>
                    <a:pt x="14227" y="17916"/>
                  </a:lnTo>
                  <a:lnTo>
                    <a:pt x="13919" y="18240"/>
                  </a:lnTo>
                  <a:lnTo>
                    <a:pt x="13598" y="18546"/>
                  </a:lnTo>
                  <a:lnTo>
                    <a:pt x="13265" y="18834"/>
                  </a:lnTo>
                  <a:lnTo>
                    <a:pt x="12921" y="19102"/>
                  </a:lnTo>
                  <a:lnTo>
                    <a:pt x="12565" y="19351"/>
                  </a:lnTo>
                  <a:lnTo>
                    <a:pt x="12198" y="19579"/>
                  </a:lnTo>
                  <a:lnTo>
                    <a:pt x="11820" y="19786"/>
                  </a:lnTo>
                  <a:lnTo>
                    <a:pt x="11435" y="19972"/>
                  </a:lnTo>
                  <a:lnTo>
                    <a:pt x="11039" y="20134"/>
                  </a:lnTo>
                  <a:lnTo>
                    <a:pt x="10635" y="20274"/>
                  </a:lnTo>
                  <a:lnTo>
                    <a:pt x="10429" y="20335"/>
                  </a:lnTo>
                  <a:lnTo>
                    <a:pt x="10222" y="20390"/>
                  </a:lnTo>
                  <a:lnTo>
                    <a:pt x="10013" y="20438"/>
                  </a:lnTo>
                  <a:lnTo>
                    <a:pt x="9802" y="20480"/>
                  </a:lnTo>
                  <a:lnTo>
                    <a:pt x="9590" y="20517"/>
                  </a:lnTo>
                  <a:lnTo>
                    <a:pt x="9376" y="20547"/>
                  </a:lnTo>
                  <a:lnTo>
                    <a:pt x="9160" y="20570"/>
                  </a:lnTo>
                  <a:lnTo>
                    <a:pt x="8943" y="20586"/>
                  </a:lnTo>
                  <a:lnTo>
                    <a:pt x="8724" y="20596"/>
                  </a:lnTo>
                  <a:lnTo>
                    <a:pt x="8505" y="20600"/>
                  </a:lnTo>
                  <a:lnTo>
                    <a:pt x="8285" y="20597"/>
                  </a:lnTo>
                  <a:lnTo>
                    <a:pt x="8067" y="20587"/>
                  </a:lnTo>
                  <a:lnTo>
                    <a:pt x="7850" y="20570"/>
                  </a:lnTo>
                  <a:lnTo>
                    <a:pt x="7634" y="20547"/>
                  </a:lnTo>
                  <a:lnTo>
                    <a:pt x="7420" y="20518"/>
                  </a:lnTo>
                  <a:lnTo>
                    <a:pt x="7207" y="20481"/>
                  </a:lnTo>
                  <a:lnTo>
                    <a:pt x="6997" y="20440"/>
                  </a:lnTo>
                  <a:lnTo>
                    <a:pt x="6788" y="20391"/>
                  </a:lnTo>
                  <a:lnTo>
                    <a:pt x="6581" y="20336"/>
                  </a:lnTo>
                  <a:lnTo>
                    <a:pt x="6376" y="20275"/>
                  </a:lnTo>
                  <a:lnTo>
                    <a:pt x="5973" y="20136"/>
                  </a:lnTo>
                  <a:lnTo>
                    <a:pt x="5578" y="19974"/>
                  </a:lnTo>
                  <a:lnTo>
                    <a:pt x="5190" y="19789"/>
                  </a:lnTo>
                  <a:lnTo>
                    <a:pt x="4813" y="19582"/>
                  </a:lnTo>
                  <a:lnTo>
                    <a:pt x="4447" y="19354"/>
                  </a:lnTo>
                  <a:lnTo>
                    <a:pt x="4090" y="19105"/>
                  </a:lnTo>
                  <a:lnTo>
                    <a:pt x="3745" y="18837"/>
                  </a:lnTo>
                  <a:lnTo>
                    <a:pt x="3412" y="18549"/>
                  </a:lnTo>
                  <a:lnTo>
                    <a:pt x="3091" y="18244"/>
                  </a:lnTo>
                  <a:lnTo>
                    <a:pt x="2783" y="17919"/>
                  </a:lnTo>
                  <a:lnTo>
                    <a:pt x="2488" y="17578"/>
                  </a:lnTo>
                  <a:lnTo>
                    <a:pt x="2207" y="17220"/>
                  </a:lnTo>
                  <a:lnTo>
                    <a:pt x="1940" y="16847"/>
                  </a:lnTo>
                  <a:lnTo>
                    <a:pt x="1688" y="16457"/>
                  </a:lnTo>
                  <a:lnTo>
                    <a:pt x="1451" y="16053"/>
                  </a:lnTo>
                  <a:lnTo>
                    <a:pt x="1230" y="15635"/>
                  </a:lnTo>
                  <a:lnTo>
                    <a:pt x="1026" y="15204"/>
                  </a:lnTo>
                  <a:lnTo>
                    <a:pt x="838" y="14760"/>
                  </a:lnTo>
                  <a:lnTo>
                    <a:pt x="669" y="14304"/>
                  </a:lnTo>
                  <a:lnTo>
                    <a:pt x="516" y="13837"/>
                  </a:lnTo>
                  <a:lnTo>
                    <a:pt x="383" y="13359"/>
                  </a:lnTo>
                  <a:lnTo>
                    <a:pt x="269" y="12871"/>
                  </a:lnTo>
                  <a:lnTo>
                    <a:pt x="174" y="12373"/>
                  </a:lnTo>
                  <a:lnTo>
                    <a:pt x="100" y="11867"/>
                  </a:lnTo>
                  <a:lnTo>
                    <a:pt x="45" y="11352"/>
                  </a:lnTo>
                  <a:lnTo>
                    <a:pt x="12" y="10830"/>
                  </a:lnTo>
                  <a:lnTo>
                    <a:pt x="0" y="10301"/>
                  </a:lnTo>
                  <a:cubicBezTo>
                    <a:pt x="0" y="10263"/>
                    <a:pt x="20" y="10229"/>
                    <a:pt x="52" y="10211"/>
                  </a:cubicBezTo>
                  <a:cubicBezTo>
                    <a:pt x="85" y="10193"/>
                    <a:pt x="125" y="10195"/>
                    <a:pt x="156" y="10215"/>
                  </a:cubicBezTo>
                  <a:lnTo>
                    <a:pt x="159" y="10217"/>
                  </a:lnTo>
                  <a:close/>
                  <a:moveTo>
                    <a:pt x="45" y="10382"/>
                  </a:moveTo>
                  <a:lnTo>
                    <a:pt x="200" y="10296"/>
                  </a:lnTo>
                  <a:lnTo>
                    <a:pt x="211" y="10817"/>
                  </a:lnTo>
                  <a:lnTo>
                    <a:pt x="244" y="11331"/>
                  </a:lnTo>
                  <a:lnTo>
                    <a:pt x="297" y="11838"/>
                  </a:lnTo>
                  <a:lnTo>
                    <a:pt x="371" y="12336"/>
                  </a:lnTo>
                  <a:lnTo>
                    <a:pt x="464" y="12826"/>
                  </a:lnTo>
                  <a:lnTo>
                    <a:pt x="576" y="13306"/>
                  </a:lnTo>
                  <a:lnTo>
                    <a:pt x="707" y="13775"/>
                  </a:lnTo>
                  <a:lnTo>
                    <a:pt x="856" y="14235"/>
                  </a:lnTo>
                  <a:lnTo>
                    <a:pt x="1023" y="14683"/>
                  </a:lnTo>
                  <a:lnTo>
                    <a:pt x="1207" y="15119"/>
                  </a:lnTo>
                  <a:lnTo>
                    <a:pt x="1407" y="15542"/>
                  </a:lnTo>
                  <a:lnTo>
                    <a:pt x="1624" y="15952"/>
                  </a:lnTo>
                  <a:lnTo>
                    <a:pt x="1855" y="16348"/>
                  </a:lnTo>
                  <a:lnTo>
                    <a:pt x="2103" y="16730"/>
                  </a:lnTo>
                  <a:lnTo>
                    <a:pt x="2364" y="17097"/>
                  </a:lnTo>
                  <a:lnTo>
                    <a:pt x="2639" y="17447"/>
                  </a:lnTo>
                  <a:lnTo>
                    <a:pt x="2928" y="17782"/>
                  </a:lnTo>
                  <a:lnTo>
                    <a:pt x="3229" y="18099"/>
                  </a:lnTo>
                  <a:lnTo>
                    <a:pt x="3543" y="18398"/>
                  </a:lnTo>
                  <a:lnTo>
                    <a:pt x="3868" y="18680"/>
                  </a:lnTo>
                  <a:lnTo>
                    <a:pt x="4205" y="18941"/>
                  </a:lnTo>
                  <a:lnTo>
                    <a:pt x="4552" y="19185"/>
                  </a:lnTo>
                  <a:lnTo>
                    <a:pt x="4910" y="19407"/>
                  </a:lnTo>
                  <a:lnTo>
                    <a:pt x="5277" y="19608"/>
                  </a:lnTo>
                  <a:lnTo>
                    <a:pt x="5653" y="19789"/>
                  </a:lnTo>
                  <a:lnTo>
                    <a:pt x="6038" y="19947"/>
                  </a:lnTo>
                  <a:lnTo>
                    <a:pt x="6433" y="20084"/>
                  </a:lnTo>
                  <a:lnTo>
                    <a:pt x="6632" y="20143"/>
                  </a:lnTo>
                  <a:lnTo>
                    <a:pt x="6833" y="20196"/>
                  </a:lnTo>
                  <a:lnTo>
                    <a:pt x="7036" y="20243"/>
                  </a:lnTo>
                  <a:lnTo>
                    <a:pt x="7241" y="20284"/>
                  </a:lnTo>
                  <a:lnTo>
                    <a:pt x="7447" y="20319"/>
                  </a:lnTo>
                  <a:lnTo>
                    <a:pt x="7655" y="20348"/>
                  </a:lnTo>
                  <a:lnTo>
                    <a:pt x="7865" y="20371"/>
                  </a:lnTo>
                  <a:lnTo>
                    <a:pt x="8076" y="20388"/>
                  </a:lnTo>
                  <a:lnTo>
                    <a:pt x="8288" y="20397"/>
                  </a:lnTo>
                  <a:lnTo>
                    <a:pt x="8502" y="20400"/>
                  </a:lnTo>
                  <a:lnTo>
                    <a:pt x="8715" y="20397"/>
                  </a:lnTo>
                  <a:lnTo>
                    <a:pt x="8928" y="20387"/>
                  </a:lnTo>
                  <a:lnTo>
                    <a:pt x="9139" y="20371"/>
                  </a:lnTo>
                  <a:lnTo>
                    <a:pt x="9349" y="20348"/>
                  </a:lnTo>
                  <a:lnTo>
                    <a:pt x="9556" y="20320"/>
                  </a:lnTo>
                  <a:lnTo>
                    <a:pt x="9763" y="20284"/>
                  </a:lnTo>
                  <a:lnTo>
                    <a:pt x="9968" y="20243"/>
                  </a:lnTo>
                  <a:lnTo>
                    <a:pt x="10171" y="20197"/>
                  </a:lnTo>
                  <a:lnTo>
                    <a:pt x="10372" y="20144"/>
                  </a:lnTo>
                  <a:lnTo>
                    <a:pt x="10570" y="20085"/>
                  </a:lnTo>
                  <a:lnTo>
                    <a:pt x="10964" y="19949"/>
                  </a:lnTo>
                  <a:lnTo>
                    <a:pt x="11348" y="19791"/>
                  </a:lnTo>
                  <a:lnTo>
                    <a:pt x="11724" y="19611"/>
                  </a:lnTo>
                  <a:lnTo>
                    <a:pt x="12093" y="19410"/>
                  </a:lnTo>
                  <a:lnTo>
                    <a:pt x="12450" y="19187"/>
                  </a:lnTo>
                  <a:lnTo>
                    <a:pt x="12798" y="18945"/>
                  </a:lnTo>
                  <a:lnTo>
                    <a:pt x="13134" y="18683"/>
                  </a:lnTo>
                  <a:lnTo>
                    <a:pt x="13460" y="18401"/>
                  </a:lnTo>
                  <a:lnTo>
                    <a:pt x="13774" y="18103"/>
                  </a:lnTo>
                  <a:lnTo>
                    <a:pt x="14076" y="17785"/>
                  </a:lnTo>
                  <a:lnTo>
                    <a:pt x="14365" y="17451"/>
                  </a:lnTo>
                  <a:lnTo>
                    <a:pt x="14640" y="17100"/>
                  </a:lnTo>
                  <a:lnTo>
                    <a:pt x="14901" y="16734"/>
                  </a:lnTo>
                  <a:lnTo>
                    <a:pt x="15148" y="16353"/>
                  </a:lnTo>
                  <a:lnTo>
                    <a:pt x="15380" y="15957"/>
                  </a:lnTo>
                  <a:lnTo>
                    <a:pt x="15597" y="15547"/>
                  </a:lnTo>
                  <a:lnTo>
                    <a:pt x="15797" y="15124"/>
                  </a:lnTo>
                  <a:lnTo>
                    <a:pt x="15982" y="14688"/>
                  </a:lnTo>
                  <a:lnTo>
                    <a:pt x="16148" y="14240"/>
                  </a:lnTo>
                  <a:lnTo>
                    <a:pt x="16297" y="13781"/>
                  </a:lnTo>
                  <a:lnTo>
                    <a:pt x="16428" y="13311"/>
                  </a:lnTo>
                  <a:lnTo>
                    <a:pt x="16541" y="12831"/>
                  </a:lnTo>
                  <a:lnTo>
                    <a:pt x="16634" y="12342"/>
                  </a:lnTo>
                  <a:lnTo>
                    <a:pt x="16707" y="11843"/>
                  </a:lnTo>
                  <a:lnTo>
                    <a:pt x="16761" y="11337"/>
                  </a:lnTo>
                  <a:lnTo>
                    <a:pt x="16792" y="10824"/>
                  </a:lnTo>
                  <a:lnTo>
                    <a:pt x="16801" y="10300"/>
                  </a:lnTo>
                  <a:lnTo>
                    <a:pt x="16791" y="9779"/>
                  </a:lnTo>
                  <a:lnTo>
                    <a:pt x="16759" y="9266"/>
                  </a:lnTo>
                  <a:lnTo>
                    <a:pt x="16705" y="8760"/>
                  </a:lnTo>
                  <a:lnTo>
                    <a:pt x="16633" y="8261"/>
                  </a:lnTo>
                  <a:lnTo>
                    <a:pt x="16540" y="7772"/>
                  </a:lnTo>
                  <a:lnTo>
                    <a:pt x="16428" y="7292"/>
                  </a:lnTo>
                  <a:lnTo>
                    <a:pt x="16297" y="6823"/>
                  </a:lnTo>
                  <a:lnTo>
                    <a:pt x="16149" y="6364"/>
                  </a:lnTo>
                  <a:lnTo>
                    <a:pt x="15982" y="5916"/>
                  </a:lnTo>
                  <a:lnTo>
                    <a:pt x="15798" y="5480"/>
                  </a:lnTo>
                  <a:lnTo>
                    <a:pt x="15598" y="5057"/>
                  </a:lnTo>
                  <a:lnTo>
                    <a:pt x="15382" y="4648"/>
                  </a:lnTo>
                  <a:lnTo>
                    <a:pt x="15151" y="4252"/>
                  </a:lnTo>
                  <a:lnTo>
                    <a:pt x="14903" y="3870"/>
                  </a:lnTo>
                  <a:lnTo>
                    <a:pt x="14642" y="3503"/>
                  </a:lnTo>
                  <a:lnTo>
                    <a:pt x="14367" y="3153"/>
                  </a:lnTo>
                  <a:lnTo>
                    <a:pt x="14079" y="2819"/>
                  </a:lnTo>
                  <a:lnTo>
                    <a:pt x="13777" y="2502"/>
                  </a:lnTo>
                  <a:lnTo>
                    <a:pt x="13464" y="2202"/>
                  </a:lnTo>
                  <a:lnTo>
                    <a:pt x="13138" y="1921"/>
                  </a:lnTo>
                  <a:lnTo>
                    <a:pt x="12802" y="1659"/>
                  </a:lnTo>
                  <a:lnTo>
                    <a:pt x="12455" y="1416"/>
                  </a:lnTo>
                  <a:lnTo>
                    <a:pt x="12097" y="1194"/>
                  </a:lnTo>
                  <a:lnTo>
                    <a:pt x="11730" y="993"/>
                  </a:lnTo>
                  <a:lnTo>
                    <a:pt x="11354" y="812"/>
                  </a:lnTo>
                  <a:lnTo>
                    <a:pt x="10969" y="654"/>
                  </a:lnTo>
                  <a:lnTo>
                    <a:pt x="10574" y="517"/>
                  </a:lnTo>
                  <a:lnTo>
                    <a:pt x="10375" y="458"/>
                  </a:lnTo>
                  <a:lnTo>
                    <a:pt x="10174" y="405"/>
                  </a:lnTo>
                  <a:lnTo>
                    <a:pt x="9971" y="358"/>
                  </a:lnTo>
                  <a:lnTo>
                    <a:pt x="9765" y="317"/>
                  </a:lnTo>
                  <a:lnTo>
                    <a:pt x="9560" y="282"/>
                  </a:lnTo>
                  <a:lnTo>
                    <a:pt x="9352" y="253"/>
                  </a:lnTo>
                  <a:lnTo>
                    <a:pt x="9142" y="230"/>
                  </a:lnTo>
                  <a:lnTo>
                    <a:pt x="8931" y="213"/>
                  </a:lnTo>
                  <a:lnTo>
                    <a:pt x="8719" y="203"/>
                  </a:lnTo>
                  <a:lnTo>
                    <a:pt x="8505" y="200"/>
                  </a:lnTo>
                  <a:lnTo>
                    <a:pt x="8291" y="203"/>
                  </a:lnTo>
                  <a:lnTo>
                    <a:pt x="8078" y="213"/>
                  </a:lnTo>
                  <a:lnTo>
                    <a:pt x="7867" y="229"/>
                  </a:lnTo>
                  <a:lnTo>
                    <a:pt x="7659" y="251"/>
                  </a:lnTo>
                  <a:lnTo>
                    <a:pt x="7450" y="281"/>
                  </a:lnTo>
                  <a:lnTo>
                    <a:pt x="7244" y="315"/>
                  </a:lnTo>
                  <a:lnTo>
                    <a:pt x="7039" y="357"/>
                  </a:lnTo>
                  <a:lnTo>
                    <a:pt x="6836" y="404"/>
                  </a:lnTo>
                  <a:lnTo>
                    <a:pt x="6635" y="457"/>
                  </a:lnTo>
                  <a:lnTo>
                    <a:pt x="6437" y="516"/>
                  </a:lnTo>
                  <a:lnTo>
                    <a:pt x="6044" y="651"/>
                  </a:lnTo>
                  <a:lnTo>
                    <a:pt x="5658" y="810"/>
                  </a:lnTo>
                  <a:lnTo>
                    <a:pt x="5282" y="989"/>
                  </a:lnTo>
                  <a:lnTo>
                    <a:pt x="4914" y="1191"/>
                  </a:lnTo>
                  <a:lnTo>
                    <a:pt x="4557" y="1413"/>
                  </a:lnTo>
                  <a:lnTo>
                    <a:pt x="4209" y="1656"/>
                  </a:lnTo>
                  <a:lnTo>
                    <a:pt x="3872" y="1918"/>
                  </a:lnTo>
                  <a:lnTo>
                    <a:pt x="3547" y="2199"/>
                  </a:lnTo>
                  <a:lnTo>
                    <a:pt x="3233" y="2498"/>
                  </a:lnTo>
                  <a:lnTo>
                    <a:pt x="2931" y="2816"/>
                  </a:lnTo>
                  <a:lnTo>
                    <a:pt x="2642" y="3150"/>
                  </a:lnTo>
                  <a:lnTo>
                    <a:pt x="2367" y="3501"/>
                  </a:lnTo>
                  <a:lnTo>
                    <a:pt x="2105" y="3867"/>
                  </a:lnTo>
                  <a:lnTo>
                    <a:pt x="1859" y="4248"/>
                  </a:lnTo>
                  <a:lnTo>
                    <a:pt x="1627" y="4644"/>
                  </a:lnTo>
                  <a:lnTo>
                    <a:pt x="1410" y="5054"/>
                  </a:lnTo>
                  <a:lnTo>
                    <a:pt x="1210" y="5477"/>
                  </a:lnTo>
                  <a:lnTo>
                    <a:pt x="1025" y="5913"/>
                  </a:lnTo>
                  <a:lnTo>
                    <a:pt x="859" y="6361"/>
                  </a:lnTo>
                  <a:lnTo>
                    <a:pt x="710" y="6820"/>
                  </a:lnTo>
                  <a:lnTo>
                    <a:pt x="579" y="7290"/>
                  </a:lnTo>
                  <a:lnTo>
                    <a:pt x="466" y="7770"/>
                  </a:lnTo>
                  <a:lnTo>
                    <a:pt x="373" y="8259"/>
                  </a:lnTo>
                  <a:lnTo>
                    <a:pt x="300" y="8758"/>
                  </a:lnTo>
                  <a:lnTo>
                    <a:pt x="246" y="9264"/>
                  </a:lnTo>
                  <a:lnTo>
                    <a:pt x="214" y="9778"/>
                  </a:lnTo>
                  <a:lnTo>
                    <a:pt x="203" y="10303"/>
                  </a:lnTo>
                  <a:cubicBezTo>
                    <a:pt x="203" y="10339"/>
                    <a:pt x="182" y="10372"/>
                    <a:pt x="150" y="10389"/>
                  </a:cubicBezTo>
                  <a:cubicBezTo>
                    <a:pt x="117" y="10406"/>
                    <a:pt x="78" y="10404"/>
                    <a:pt x="48" y="10384"/>
                  </a:cubicBezTo>
                  <a:lnTo>
                    <a:pt x="45" y="1038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20" name="Freeform 96"/>
            <p:cNvSpPr>
              <a:spLocks noEditPoints="1"/>
            </p:cNvSpPr>
            <p:nvPr/>
          </p:nvSpPr>
          <p:spPr bwMode="auto">
            <a:xfrm>
              <a:off x="3174" y="40"/>
              <a:ext cx="1197" cy="1113"/>
            </a:xfrm>
            <a:custGeom>
              <a:avLst/>
              <a:gdLst/>
              <a:ahLst/>
              <a:cxnLst>
                <a:cxn ang="0">
                  <a:pos x="30" y="4537"/>
                </a:cxn>
                <a:cxn ang="0">
                  <a:pos x="172" y="3790"/>
                </a:cxn>
                <a:cxn ang="0">
                  <a:pos x="534" y="2863"/>
                </a:cxn>
                <a:cxn ang="0">
                  <a:pos x="1405" y="1656"/>
                </a:cxn>
                <a:cxn ang="0">
                  <a:pos x="2602" y="733"/>
                </a:cxn>
                <a:cxn ang="0">
                  <a:pos x="4052" y="160"/>
                </a:cxn>
                <a:cxn ang="0">
                  <a:pos x="4985" y="15"/>
                </a:cxn>
                <a:cxn ang="0">
                  <a:pos x="5816" y="17"/>
                </a:cxn>
                <a:cxn ang="0">
                  <a:pos x="6750" y="161"/>
                </a:cxn>
                <a:cxn ang="0">
                  <a:pos x="8200" y="732"/>
                </a:cxn>
                <a:cxn ang="0">
                  <a:pos x="9397" y="1655"/>
                </a:cxn>
                <a:cxn ang="0">
                  <a:pos x="10267" y="2861"/>
                </a:cxn>
                <a:cxn ang="0">
                  <a:pos x="10630" y="3789"/>
                </a:cxn>
                <a:cxn ang="0">
                  <a:pos x="10772" y="4535"/>
                </a:cxn>
                <a:cxn ang="0">
                  <a:pos x="10795" y="5312"/>
                </a:cxn>
                <a:cxn ang="0">
                  <a:pos x="10692" y="6070"/>
                </a:cxn>
                <a:cxn ang="0">
                  <a:pos x="10474" y="6789"/>
                </a:cxn>
                <a:cxn ang="0">
                  <a:pos x="9729" y="8074"/>
                </a:cxn>
                <a:cxn ang="0">
                  <a:pos x="8633" y="9099"/>
                </a:cxn>
                <a:cxn ang="0">
                  <a:pos x="7259" y="9795"/>
                </a:cxn>
                <a:cxn ang="0">
                  <a:pos x="6089" y="10061"/>
                </a:cxn>
                <a:cxn ang="0">
                  <a:pos x="5264" y="10101"/>
                </a:cxn>
                <a:cxn ang="0">
                  <a:pos x="4447" y="10024"/>
                </a:cxn>
                <a:cxn ang="0">
                  <a:pos x="3063" y="9606"/>
                </a:cxn>
                <a:cxn ang="0">
                  <a:pos x="1773" y="8792"/>
                </a:cxn>
                <a:cxn ang="0">
                  <a:pos x="785" y="7673"/>
                </a:cxn>
                <a:cxn ang="0">
                  <a:pos x="244" y="6555"/>
                </a:cxn>
                <a:cxn ang="0">
                  <a:pos x="63" y="5822"/>
                </a:cxn>
                <a:cxn ang="0">
                  <a:pos x="0" y="5052"/>
                </a:cxn>
                <a:cxn ang="0">
                  <a:pos x="102" y="5179"/>
                </a:cxn>
                <a:cxn ang="0">
                  <a:pos x="183" y="5927"/>
                </a:cxn>
                <a:cxn ang="0">
                  <a:pos x="379" y="6638"/>
                </a:cxn>
                <a:cxn ang="0">
                  <a:pos x="1005" y="7818"/>
                </a:cxn>
                <a:cxn ang="0">
                  <a:pos x="2029" y="8870"/>
                </a:cxn>
                <a:cxn ang="0">
                  <a:pos x="3337" y="9613"/>
                </a:cxn>
                <a:cxn ang="0">
                  <a:pos x="4594" y="9945"/>
                </a:cxn>
                <a:cxn ang="0">
                  <a:pos x="5401" y="10000"/>
                </a:cxn>
                <a:cxn ang="0">
                  <a:pos x="6209" y="9944"/>
                </a:cxn>
                <a:cxn ang="0">
                  <a:pos x="7465" y="9613"/>
                </a:cxn>
                <a:cxn ang="0">
                  <a:pos x="8774" y="8872"/>
                </a:cxn>
                <a:cxn ang="0">
                  <a:pos x="9797" y="7820"/>
                </a:cxn>
                <a:cxn ang="0">
                  <a:pos x="10424" y="6640"/>
                </a:cxn>
                <a:cxn ang="0">
                  <a:pos x="10619" y="5929"/>
                </a:cxn>
                <a:cxn ang="0">
                  <a:pos x="10700" y="5182"/>
                </a:cxn>
                <a:cxn ang="0">
                  <a:pos x="10658" y="4423"/>
                </a:cxn>
                <a:cxn ang="0">
                  <a:pos x="10500" y="3698"/>
                </a:cxn>
                <a:cxn ang="0">
                  <a:pos x="10063" y="2696"/>
                </a:cxn>
                <a:cxn ang="0">
                  <a:pos x="9152" y="1554"/>
                </a:cxn>
                <a:cxn ang="0">
                  <a:pos x="7930" y="701"/>
                </a:cxn>
                <a:cxn ang="0">
                  <a:pos x="6472" y="203"/>
                </a:cxn>
                <a:cxn ang="0">
                  <a:pos x="5676" y="109"/>
                </a:cxn>
                <a:cxn ang="0">
                  <a:pos x="4860" y="126"/>
                </a:cxn>
                <a:cxn ang="0">
                  <a:pos x="3826" y="324"/>
                </a:cxn>
                <a:cxn ang="0">
                  <a:pos x="2438" y="948"/>
                </a:cxn>
                <a:cxn ang="0">
                  <a:pos x="1312" y="1904"/>
                </a:cxn>
                <a:cxn ang="0">
                  <a:pos x="519" y="3126"/>
                </a:cxn>
                <a:cxn ang="0">
                  <a:pos x="238" y="3935"/>
                </a:cxn>
                <a:cxn ang="0">
                  <a:pos x="117" y="4671"/>
                </a:cxn>
                <a:cxn ang="0">
                  <a:pos x="28" y="5096"/>
                </a:cxn>
              </a:cxnLst>
              <a:rect l="0" t="0" r="r" b="b"/>
              <a:pathLst>
                <a:path w="10800" h="10101">
                  <a:moveTo>
                    <a:pt x="74" y="5008"/>
                  </a:moveTo>
                  <a:lnTo>
                    <a:pt x="2" y="5052"/>
                  </a:lnTo>
                  <a:lnTo>
                    <a:pt x="3" y="4923"/>
                  </a:lnTo>
                  <a:lnTo>
                    <a:pt x="9" y="4793"/>
                  </a:lnTo>
                  <a:lnTo>
                    <a:pt x="18" y="4665"/>
                  </a:lnTo>
                  <a:lnTo>
                    <a:pt x="30" y="4537"/>
                  </a:lnTo>
                  <a:lnTo>
                    <a:pt x="45" y="4410"/>
                  </a:lnTo>
                  <a:lnTo>
                    <a:pt x="64" y="4284"/>
                  </a:lnTo>
                  <a:lnTo>
                    <a:pt x="86" y="4159"/>
                  </a:lnTo>
                  <a:lnTo>
                    <a:pt x="111" y="4035"/>
                  </a:lnTo>
                  <a:lnTo>
                    <a:pt x="140" y="3912"/>
                  </a:lnTo>
                  <a:lnTo>
                    <a:pt x="172" y="3790"/>
                  </a:lnTo>
                  <a:lnTo>
                    <a:pt x="207" y="3670"/>
                  </a:lnTo>
                  <a:lnTo>
                    <a:pt x="245" y="3551"/>
                  </a:lnTo>
                  <a:lnTo>
                    <a:pt x="286" y="3433"/>
                  </a:lnTo>
                  <a:lnTo>
                    <a:pt x="330" y="3316"/>
                  </a:lnTo>
                  <a:lnTo>
                    <a:pt x="426" y="3087"/>
                  </a:lnTo>
                  <a:lnTo>
                    <a:pt x="534" y="2863"/>
                  </a:lnTo>
                  <a:lnTo>
                    <a:pt x="654" y="2645"/>
                  </a:lnTo>
                  <a:lnTo>
                    <a:pt x="784" y="2434"/>
                  </a:lnTo>
                  <a:lnTo>
                    <a:pt x="924" y="2229"/>
                  </a:lnTo>
                  <a:lnTo>
                    <a:pt x="1075" y="2031"/>
                  </a:lnTo>
                  <a:lnTo>
                    <a:pt x="1235" y="1840"/>
                  </a:lnTo>
                  <a:lnTo>
                    <a:pt x="1405" y="1656"/>
                  </a:lnTo>
                  <a:lnTo>
                    <a:pt x="1584" y="1481"/>
                  </a:lnTo>
                  <a:lnTo>
                    <a:pt x="1771" y="1314"/>
                  </a:lnTo>
                  <a:lnTo>
                    <a:pt x="1968" y="1155"/>
                  </a:lnTo>
                  <a:lnTo>
                    <a:pt x="2171" y="1005"/>
                  </a:lnTo>
                  <a:lnTo>
                    <a:pt x="2383" y="864"/>
                  </a:lnTo>
                  <a:lnTo>
                    <a:pt x="2602" y="733"/>
                  </a:lnTo>
                  <a:lnTo>
                    <a:pt x="2828" y="611"/>
                  </a:lnTo>
                  <a:lnTo>
                    <a:pt x="3061" y="500"/>
                  </a:lnTo>
                  <a:lnTo>
                    <a:pt x="3300" y="398"/>
                  </a:lnTo>
                  <a:lnTo>
                    <a:pt x="3545" y="308"/>
                  </a:lnTo>
                  <a:lnTo>
                    <a:pt x="3795" y="228"/>
                  </a:lnTo>
                  <a:lnTo>
                    <a:pt x="4052" y="160"/>
                  </a:lnTo>
                  <a:lnTo>
                    <a:pt x="4313" y="104"/>
                  </a:lnTo>
                  <a:lnTo>
                    <a:pt x="4446" y="80"/>
                  </a:lnTo>
                  <a:lnTo>
                    <a:pt x="4579" y="59"/>
                  </a:lnTo>
                  <a:lnTo>
                    <a:pt x="4713" y="41"/>
                  </a:lnTo>
                  <a:lnTo>
                    <a:pt x="4849" y="27"/>
                  </a:lnTo>
                  <a:lnTo>
                    <a:pt x="4985" y="15"/>
                  </a:lnTo>
                  <a:lnTo>
                    <a:pt x="5123" y="7"/>
                  </a:lnTo>
                  <a:lnTo>
                    <a:pt x="5261" y="2"/>
                  </a:lnTo>
                  <a:lnTo>
                    <a:pt x="5400" y="0"/>
                  </a:lnTo>
                  <a:lnTo>
                    <a:pt x="5541" y="4"/>
                  </a:lnTo>
                  <a:lnTo>
                    <a:pt x="5679" y="9"/>
                  </a:lnTo>
                  <a:lnTo>
                    <a:pt x="5816" y="17"/>
                  </a:lnTo>
                  <a:lnTo>
                    <a:pt x="5953" y="29"/>
                  </a:lnTo>
                  <a:lnTo>
                    <a:pt x="6089" y="43"/>
                  </a:lnTo>
                  <a:lnTo>
                    <a:pt x="6223" y="60"/>
                  </a:lnTo>
                  <a:lnTo>
                    <a:pt x="6357" y="81"/>
                  </a:lnTo>
                  <a:lnTo>
                    <a:pt x="6489" y="105"/>
                  </a:lnTo>
                  <a:lnTo>
                    <a:pt x="6750" y="161"/>
                  </a:lnTo>
                  <a:lnTo>
                    <a:pt x="7006" y="229"/>
                  </a:lnTo>
                  <a:lnTo>
                    <a:pt x="7257" y="308"/>
                  </a:lnTo>
                  <a:lnTo>
                    <a:pt x="7502" y="399"/>
                  </a:lnTo>
                  <a:lnTo>
                    <a:pt x="7741" y="499"/>
                  </a:lnTo>
                  <a:lnTo>
                    <a:pt x="7974" y="611"/>
                  </a:lnTo>
                  <a:lnTo>
                    <a:pt x="8200" y="732"/>
                  </a:lnTo>
                  <a:lnTo>
                    <a:pt x="8419" y="864"/>
                  </a:lnTo>
                  <a:lnTo>
                    <a:pt x="8631" y="1004"/>
                  </a:lnTo>
                  <a:lnTo>
                    <a:pt x="8835" y="1154"/>
                  </a:lnTo>
                  <a:lnTo>
                    <a:pt x="9030" y="1313"/>
                  </a:lnTo>
                  <a:lnTo>
                    <a:pt x="9218" y="1480"/>
                  </a:lnTo>
                  <a:lnTo>
                    <a:pt x="9397" y="1655"/>
                  </a:lnTo>
                  <a:lnTo>
                    <a:pt x="9567" y="1838"/>
                  </a:lnTo>
                  <a:lnTo>
                    <a:pt x="9727" y="2029"/>
                  </a:lnTo>
                  <a:lnTo>
                    <a:pt x="9878" y="2227"/>
                  </a:lnTo>
                  <a:lnTo>
                    <a:pt x="10018" y="2432"/>
                  </a:lnTo>
                  <a:lnTo>
                    <a:pt x="10148" y="2643"/>
                  </a:lnTo>
                  <a:lnTo>
                    <a:pt x="10267" y="2861"/>
                  </a:lnTo>
                  <a:lnTo>
                    <a:pt x="10375" y="3085"/>
                  </a:lnTo>
                  <a:lnTo>
                    <a:pt x="10473" y="3314"/>
                  </a:lnTo>
                  <a:lnTo>
                    <a:pt x="10517" y="3431"/>
                  </a:lnTo>
                  <a:lnTo>
                    <a:pt x="10558" y="3549"/>
                  </a:lnTo>
                  <a:lnTo>
                    <a:pt x="10595" y="3669"/>
                  </a:lnTo>
                  <a:lnTo>
                    <a:pt x="10630" y="3789"/>
                  </a:lnTo>
                  <a:lnTo>
                    <a:pt x="10662" y="3910"/>
                  </a:lnTo>
                  <a:lnTo>
                    <a:pt x="10691" y="4033"/>
                  </a:lnTo>
                  <a:lnTo>
                    <a:pt x="10716" y="4158"/>
                  </a:lnTo>
                  <a:lnTo>
                    <a:pt x="10738" y="4282"/>
                  </a:lnTo>
                  <a:lnTo>
                    <a:pt x="10756" y="4408"/>
                  </a:lnTo>
                  <a:lnTo>
                    <a:pt x="10772" y="4535"/>
                  </a:lnTo>
                  <a:lnTo>
                    <a:pt x="10784" y="4663"/>
                  </a:lnTo>
                  <a:lnTo>
                    <a:pt x="10793" y="4792"/>
                  </a:lnTo>
                  <a:lnTo>
                    <a:pt x="10798" y="4921"/>
                  </a:lnTo>
                  <a:lnTo>
                    <a:pt x="10799" y="5051"/>
                  </a:lnTo>
                  <a:lnTo>
                    <a:pt x="10800" y="5181"/>
                  </a:lnTo>
                  <a:lnTo>
                    <a:pt x="10795" y="5312"/>
                  </a:lnTo>
                  <a:lnTo>
                    <a:pt x="10786" y="5440"/>
                  </a:lnTo>
                  <a:lnTo>
                    <a:pt x="10774" y="5568"/>
                  </a:lnTo>
                  <a:lnTo>
                    <a:pt x="10759" y="5696"/>
                  </a:lnTo>
                  <a:lnTo>
                    <a:pt x="10740" y="5821"/>
                  </a:lnTo>
                  <a:lnTo>
                    <a:pt x="10718" y="5946"/>
                  </a:lnTo>
                  <a:lnTo>
                    <a:pt x="10692" y="6070"/>
                  </a:lnTo>
                  <a:lnTo>
                    <a:pt x="10664" y="6193"/>
                  </a:lnTo>
                  <a:lnTo>
                    <a:pt x="10632" y="6315"/>
                  </a:lnTo>
                  <a:lnTo>
                    <a:pt x="10597" y="6435"/>
                  </a:lnTo>
                  <a:lnTo>
                    <a:pt x="10559" y="6555"/>
                  </a:lnTo>
                  <a:lnTo>
                    <a:pt x="10518" y="6672"/>
                  </a:lnTo>
                  <a:lnTo>
                    <a:pt x="10474" y="6789"/>
                  </a:lnTo>
                  <a:lnTo>
                    <a:pt x="10378" y="7018"/>
                  </a:lnTo>
                  <a:lnTo>
                    <a:pt x="10269" y="7242"/>
                  </a:lnTo>
                  <a:lnTo>
                    <a:pt x="10150" y="7460"/>
                  </a:lnTo>
                  <a:lnTo>
                    <a:pt x="10020" y="7671"/>
                  </a:lnTo>
                  <a:lnTo>
                    <a:pt x="9880" y="7876"/>
                  </a:lnTo>
                  <a:lnTo>
                    <a:pt x="9729" y="8074"/>
                  </a:lnTo>
                  <a:lnTo>
                    <a:pt x="9569" y="8265"/>
                  </a:lnTo>
                  <a:lnTo>
                    <a:pt x="9399" y="8448"/>
                  </a:lnTo>
                  <a:lnTo>
                    <a:pt x="9220" y="8624"/>
                  </a:lnTo>
                  <a:lnTo>
                    <a:pt x="9033" y="8791"/>
                  </a:lnTo>
                  <a:lnTo>
                    <a:pt x="8836" y="8949"/>
                  </a:lnTo>
                  <a:lnTo>
                    <a:pt x="8633" y="9099"/>
                  </a:lnTo>
                  <a:lnTo>
                    <a:pt x="8421" y="9240"/>
                  </a:lnTo>
                  <a:lnTo>
                    <a:pt x="8202" y="9371"/>
                  </a:lnTo>
                  <a:lnTo>
                    <a:pt x="7976" y="9492"/>
                  </a:lnTo>
                  <a:lnTo>
                    <a:pt x="7743" y="9604"/>
                  </a:lnTo>
                  <a:lnTo>
                    <a:pt x="7504" y="9705"/>
                  </a:lnTo>
                  <a:lnTo>
                    <a:pt x="7259" y="9795"/>
                  </a:lnTo>
                  <a:lnTo>
                    <a:pt x="7008" y="9874"/>
                  </a:lnTo>
                  <a:lnTo>
                    <a:pt x="6752" y="9942"/>
                  </a:lnTo>
                  <a:lnTo>
                    <a:pt x="6490" y="9998"/>
                  </a:lnTo>
                  <a:lnTo>
                    <a:pt x="6358" y="10022"/>
                  </a:lnTo>
                  <a:lnTo>
                    <a:pt x="6224" y="10043"/>
                  </a:lnTo>
                  <a:lnTo>
                    <a:pt x="6089" y="10061"/>
                  </a:lnTo>
                  <a:lnTo>
                    <a:pt x="5954" y="10075"/>
                  </a:lnTo>
                  <a:lnTo>
                    <a:pt x="5818" y="10086"/>
                  </a:lnTo>
                  <a:lnTo>
                    <a:pt x="5680" y="10094"/>
                  </a:lnTo>
                  <a:lnTo>
                    <a:pt x="5542" y="10099"/>
                  </a:lnTo>
                  <a:lnTo>
                    <a:pt x="5402" y="10100"/>
                  </a:lnTo>
                  <a:lnTo>
                    <a:pt x="5264" y="10101"/>
                  </a:lnTo>
                  <a:lnTo>
                    <a:pt x="5125" y="10096"/>
                  </a:lnTo>
                  <a:lnTo>
                    <a:pt x="4988" y="10088"/>
                  </a:lnTo>
                  <a:lnTo>
                    <a:pt x="4851" y="10076"/>
                  </a:lnTo>
                  <a:lnTo>
                    <a:pt x="4715" y="10062"/>
                  </a:lnTo>
                  <a:lnTo>
                    <a:pt x="4581" y="10045"/>
                  </a:lnTo>
                  <a:lnTo>
                    <a:pt x="4447" y="10024"/>
                  </a:lnTo>
                  <a:lnTo>
                    <a:pt x="4315" y="10000"/>
                  </a:lnTo>
                  <a:lnTo>
                    <a:pt x="4054" y="9944"/>
                  </a:lnTo>
                  <a:lnTo>
                    <a:pt x="3798" y="9876"/>
                  </a:lnTo>
                  <a:lnTo>
                    <a:pt x="3547" y="9797"/>
                  </a:lnTo>
                  <a:lnTo>
                    <a:pt x="3302" y="9706"/>
                  </a:lnTo>
                  <a:lnTo>
                    <a:pt x="3063" y="9606"/>
                  </a:lnTo>
                  <a:lnTo>
                    <a:pt x="2830" y="9494"/>
                  </a:lnTo>
                  <a:lnTo>
                    <a:pt x="2604" y="9372"/>
                  </a:lnTo>
                  <a:lnTo>
                    <a:pt x="2385" y="9241"/>
                  </a:lnTo>
                  <a:lnTo>
                    <a:pt x="2173" y="9101"/>
                  </a:lnTo>
                  <a:lnTo>
                    <a:pt x="1969" y="8951"/>
                  </a:lnTo>
                  <a:lnTo>
                    <a:pt x="1773" y="8792"/>
                  </a:lnTo>
                  <a:lnTo>
                    <a:pt x="1586" y="8625"/>
                  </a:lnTo>
                  <a:lnTo>
                    <a:pt x="1407" y="8450"/>
                  </a:lnTo>
                  <a:lnTo>
                    <a:pt x="1237" y="8267"/>
                  </a:lnTo>
                  <a:lnTo>
                    <a:pt x="1076" y="8076"/>
                  </a:lnTo>
                  <a:lnTo>
                    <a:pt x="926" y="7878"/>
                  </a:lnTo>
                  <a:lnTo>
                    <a:pt x="785" y="7673"/>
                  </a:lnTo>
                  <a:lnTo>
                    <a:pt x="654" y="7462"/>
                  </a:lnTo>
                  <a:lnTo>
                    <a:pt x="535" y="7244"/>
                  </a:lnTo>
                  <a:lnTo>
                    <a:pt x="426" y="7020"/>
                  </a:lnTo>
                  <a:lnTo>
                    <a:pt x="330" y="6791"/>
                  </a:lnTo>
                  <a:lnTo>
                    <a:pt x="285" y="6674"/>
                  </a:lnTo>
                  <a:lnTo>
                    <a:pt x="244" y="6555"/>
                  </a:lnTo>
                  <a:lnTo>
                    <a:pt x="206" y="6436"/>
                  </a:lnTo>
                  <a:lnTo>
                    <a:pt x="171" y="6315"/>
                  </a:lnTo>
                  <a:lnTo>
                    <a:pt x="140" y="6194"/>
                  </a:lnTo>
                  <a:lnTo>
                    <a:pt x="111" y="6071"/>
                  </a:lnTo>
                  <a:lnTo>
                    <a:pt x="85" y="5947"/>
                  </a:lnTo>
                  <a:lnTo>
                    <a:pt x="63" y="5822"/>
                  </a:lnTo>
                  <a:lnTo>
                    <a:pt x="44" y="5696"/>
                  </a:lnTo>
                  <a:lnTo>
                    <a:pt x="28" y="5569"/>
                  </a:lnTo>
                  <a:lnTo>
                    <a:pt x="16" y="5441"/>
                  </a:lnTo>
                  <a:lnTo>
                    <a:pt x="8" y="5312"/>
                  </a:lnTo>
                  <a:lnTo>
                    <a:pt x="2" y="5183"/>
                  </a:lnTo>
                  <a:lnTo>
                    <a:pt x="0" y="5052"/>
                  </a:lnTo>
                  <a:cubicBezTo>
                    <a:pt x="0" y="5035"/>
                    <a:pt x="9" y="5018"/>
                    <a:pt x="23" y="5009"/>
                  </a:cubicBezTo>
                  <a:cubicBezTo>
                    <a:pt x="38" y="5000"/>
                    <a:pt x="57" y="4999"/>
                    <a:pt x="72" y="5007"/>
                  </a:cubicBezTo>
                  <a:lnTo>
                    <a:pt x="74" y="5008"/>
                  </a:lnTo>
                  <a:close/>
                  <a:moveTo>
                    <a:pt x="28" y="5096"/>
                  </a:moveTo>
                  <a:lnTo>
                    <a:pt x="100" y="5051"/>
                  </a:lnTo>
                  <a:lnTo>
                    <a:pt x="102" y="5179"/>
                  </a:lnTo>
                  <a:lnTo>
                    <a:pt x="107" y="5306"/>
                  </a:lnTo>
                  <a:lnTo>
                    <a:pt x="116" y="5432"/>
                  </a:lnTo>
                  <a:lnTo>
                    <a:pt x="128" y="5557"/>
                  </a:lnTo>
                  <a:lnTo>
                    <a:pt x="143" y="5681"/>
                  </a:lnTo>
                  <a:lnTo>
                    <a:pt x="162" y="5805"/>
                  </a:lnTo>
                  <a:lnTo>
                    <a:pt x="183" y="5927"/>
                  </a:lnTo>
                  <a:lnTo>
                    <a:pt x="208" y="6048"/>
                  </a:lnTo>
                  <a:lnTo>
                    <a:pt x="236" y="6168"/>
                  </a:lnTo>
                  <a:lnTo>
                    <a:pt x="268" y="6288"/>
                  </a:lnTo>
                  <a:lnTo>
                    <a:pt x="302" y="6406"/>
                  </a:lnTo>
                  <a:lnTo>
                    <a:pt x="339" y="6523"/>
                  </a:lnTo>
                  <a:lnTo>
                    <a:pt x="379" y="6638"/>
                  </a:lnTo>
                  <a:lnTo>
                    <a:pt x="422" y="6752"/>
                  </a:lnTo>
                  <a:lnTo>
                    <a:pt x="516" y="6977"/>
                  </a:lnTo>
                  <a:lnTo>
                    <a:pt x="623" y="7196"/>
                  </a:lnTo>
                  <a:lnTo>
                    <a:pt x="740" y="7409"/>
                  </a:lnTo>
                  <a:lnTo>
                    <a:pt x="867" y="7617"/>
                  </a:lnTo>
                  <a:lnTo>
                    <a:pt x="1005" y="7818"/>
                  </a:lnTo>
                  <a:lnTo>
                    <a:pt x="1153" y="8012"/>
                  </a:lnTo>
                  <a:lnTo>
                    <a:pt x="1310" y="8199"/>
                  </a:lnTo>
                  <a:lnTo>
                    <a:pt x="1476" y="8379"/>
                  </a:lnTo>
                  <a:lnTo>
                    <a:pt x="1652" y="8551"/>
                  </a:lnTo>
                  <a:lnTo>
                    <a:pt x="1836" y="8715"/>
                  </a:lnTo>
                  <a:lnTo>
                    <a:pt x="2029" y="8870"/>
                  </a:lnTo>
                  <a:lnTo>
                    <a:pt x="2229" y="9017"/>
                  </a:lnTo>
                  <a:lnTo>
                    <a:pt x="2437" y="9156"/>
                  </a:lnTo>
                  <a:lnTo>
                    <a:pt x="2652" y="9284"/>
                  </a:lnTo>
                  <a:lnTo>
                    <a:pt x="2874" y="9404"/>
                  </a:lnTo>
                  <a:lnTo>
                    <a:pt x="3102" y="9513"/>
                  </a:lnTo>
                  <a:lnTo>
                    <a:pt x="3337" y="9613"/>
                  </a:lnTo>
                  <a:lnTo>
                    <a:pt x="3578" y="9701"/>
                  </a:lnTo>
                  <a:lnTo>
                    <a:pt x="3824" y="9779"/>
                  </a:lnTo>
                  <a:lnTo>
                    <a:pt x="4076" y="9846"/>
                  </a:lnTo>
                  <a:lnTo>
                    <a:pt x="4333" y="9902"/>
                  </a:lnTo>
                  <a:lnTo>
                    <a:pt x="4463" y="9925"/>
                  </a:lnTo>
                  <a:lnTo>
                    <a:pt x="4594" y="9945"/>
                  </a:lnTo>
                  <a:lnTo>
                    <a:pt x="4726" y="9963"/>
                  </a:lnTo>
                  <a:lnTo>
                    <a:pt x="4859" y="9977"/>
                  </a:lnTo>
                  <a:lnTo>
                    <a:pt x="4993" y="9988"/>
                  </a:lnTo>
                  <a:lnTo>
                    <a:pt x="5128" y="9996"/>
                  </a:lnTo>
                  <a:lnTo>
                    <a:pt x="5264" y="10001"/>
                  </a:lnTo>
                  <a:lnTo>
                    <a:pt x="5401" y="10000"/>
                  </a:lnTo>
                  <a:lnTo>
                    <a:pt x="5538" y="9999"/>
                  </a:lnTo>
                  <a:lnTo>
                    <a:pt x="5674" y="9995"/>
                  </a:lnTo>
                  <a:lnTo>
                    <a:pt x="5809" y="9987"/>
                  </a:lnTo>
                  <a:lnTo>
                    <a:pt x="5944" y="9975"/>
                  </a:lnTo>
                  <a:lnTo>
                    <a:pt x="6076" y="9961"/>
                  </a:lnTo>
                  <a:lnTo>
                    <a:pt x="6209" y="9944"/>
                  </a:lnTo>
                  <a:lnTo>
                    <a:pt x="6340" y="9924"/>
                  </a:lnTo>
                  <a:lnTo>
                    <a:pt x="6469" y="9901"/>
                  </a:lnTo>
                  <a:lnTo>
                    <a:pt x="6726" y="9846"/>
                  </a:lnTo>
                  <a:lnTo>
                    <a:pt x="6978" y="9779"/>
                  </a:lnTo>
                  <a:lnTo>
                    <a:pt x="7224" y="9701"/>
                  </a:lnTo>
                  <a:lnTo>
                    <a:pt x="7465" y="9613"/>
                  </a:lnTo>
                  <a:lnTo>
                    <a:pt x="7700" y="9514"/>
                  </a:lnTo>
                  <a:lnTo>
                    <a:pt x="7928" y="9404"/>
                  </a:lnTo>
                  <a:lnTo>
                    <a:pt x="8150" y="9285"/>
                  </a:lnTo>
                  <a:lnTo>
                    <a:pt x="8366" y="9156"/>
                  </a:lnTo>
                  <a:lnTo>
                    <a:pt x="8573" y="9019"/>
                  </a:lnTo>
                  <a:lnTo>
                    <a:pt x="8774" y="8872"/>
                  </a:lnTo>
                  <a:lnTo>
                    <a:pt x="8966" y="8716"/>
                  </a:lnTo>
                  <a:lnTo>
                    <a:pt x="9150" y="8552"/>
                  </a:lnTo>
                  <a:lnTo>
                    <a:pt x="9325" y="8380"/>
                  </a:lnTo>
                  <a:lnTo>
                    <a:pt x="9492" y="8201"/>
                  </a:lnTo>
                  <a:lnTo>
                    <a:pt x="9649" y="8014"/>
                  </a:lnTo>
                  <a:lnTo>
                    <a:pt x="9797" y="7820"/>
                  </a:lnTo>
                  <a:lnTo>
                    <a:pt x="9935" y="7619"/>
                  </a:lnTo>
                  <a:lnTo>
                    <a:pt x="10063" y="7412"/>
                  </a:lnTo>
                  <a:lnTo>
                    <a:pt x="10179" y="7198"/>
                  </a:lnTo>
                  <a:lnTo>
                    <a:pt x="10285" y="6979"/>
                  </a:lnTo>
                  <a:lnTo>
                    <a:pt x="10381" y="6754"/>
                  </a:lnTo>
                  <a:lnTo>
                    <a:pt x="10424" y="6640"/>
                  </a:lnTo>
                  <a:lnTo>
                    <a:pt x="10464" y="6524"/>
                  </a:lnTo>
                  <a:lnTo>
                    <a:pt x="10501" y="6408"/>
                  </a:lnTo>
                  <a:lnTo>
                    <a:pt x="10535" y="6289"/>
                  </a:lnTo>
                  <a:lnTo>
                    <a:pt x="10566" y="6170"/>
                  </a:lnTo>
                  <a:lnTo>
                    <a:pt x="10594" y="6050"/>
                  </a:lnTo>
                  <a:lnTo>
                    <a:pt x="10619" y="5929"/>
                  </a:lnTo>
                  <a:lnTo>
                    <a:pt x="10641" y="5807"/>
                  </a:lnTo>
                  <a:lnTo>
                    <a:pt x="10659" y="5683"/>
                  </a:lnTo>
                  <a:lnTo>
                    <a:pt x="10675" y="5559"/>
                  </a:lnTo>
                  <a:lnTo>
                    <a:pt x="10687" y="5434"/>
                  </a:lnTo>
                  <a:lnTo>
                    <a:pt x="10695" y="5308"/>
                  </a:lnTo>
                  <a:lnTo>
                    <a:pt x="10700" y="5182"/>
                  </a:lnTo>
                  <a:lnTo>
                    <a:pt x="10699" y="5053"/>
                  </a:lnTo>
                  <a:lnTo>
                    <a:pt x="10698" y="4925"/>
                  </a:lnTo>
                  <a:lnTo>
                    <a:pt x="10693" y="4798"/>
                  </a:lnTo>
                  <a:lnTo>
                    <a:pt x="10685" y="4672"/>
                  </a:lnTo>
                  <a:lnTo>
                    <a:pt x="10673" y="4547"/>
                  </a:lnTo>
                  <a:lnTo>
                    <a:pt x="10658" y="4423"/>
                  </a:lnTo>
                  <a:lnTo>
                    <a:pt x="10639" y="4300"/>
                  </a:lnTo>
                  <a:lnTo>
                    <a:pt x="10618" y="4177"/>
                  </a:lnTo>
                  <a:lnTo>
                    <a:pt x="10593" y="4056"/>
                  </a:lnTo>
                  <a:lnTo>
                    <a:pt x="10565" y="3936"/>
                  </a:lnTo>
                  <a:lnTo>
                    <a:pt x="10534" y="3817"/>
                  </a:lnTo>
                  <a:lnTo>
                    <a:pt x="10500" y="3698"/>
                  </a:lnTo>
                  <a:lnTo>
                    <a:pt x="10463" y="3582"/>
                  </a:lnTo>
                  <a:lnTo>
                    <a:pt x="10423" y="3467"/>
                  </a:lnTo>
                  <a:lnTo>
                    <a:pt x="10380" y="3353"/>
                  </a:lnTo>
                  <a:lnTo>
                    <a:pt x="10285" y="3128"/>
                  </a:lnTo>
                  <a:lnTo>
                    <a:pt x="10180" y="2909"/>
                  </a:lnTo>
                  <a:lnTo>
                    <a:pt x="10063" y="2696"/>
                  </a:lnTo>
                  <a:lnTo>
                    <a:pt x="9936" y="2488"/>
                  </a:lnTo>
                  <a:lnTo>
                    <a:pt x="9798" y="2287"/>
                  </a:lnTo>
                  <a:lnTo>
                    <a:pt x="9650" y="2093"/>
                  </a:lnTo>
                  <a:lnTo>
                    <a:pt x="9493" y="1906"/>
                  </a:lnTo>
                  <a:lnTo>
                    <a:pt x="9327" y="1726"/>
                  </a:lnTo>
                  <a:lnTo>
                    <a:pt x="9152" y="1554"/>
                  </a:lnTo>
                  <a:lnTo>
                    <a:pt x="8968" y="1390"/>
                  </a:lnTo>
                  <a:lnTo>
                    <a:pt x="8775" y="1235"/>
                  </a:lnTo>
                  <a:lnTo>
                    <a:pt x="8575" y="1088"/>
                  </a:lnTo>
                  <a:lnTo>
                    <a:pt x="8367" y="949"/>
                  </a:lnTo>
                  <a:lnTo>
                    <a:pt x="8152" y="821"/>
                  </a:lnTo>
                  <a:lnTo>
                    <a:pt x="7930" y="701"/>
                  </a:lnTo>
                  <a:lnTo>
                    <a:pt x="7702" y="592"/>
                  </a:lnTo>
                  <a:lnTo>
                    <a:pt x="7467" y="492"/>
                  </a:lnTo>
                  <a:lnTo>
                    <a:pt x="7226" y="404"/>
                  </a:lnTo>
                  <a:lnTo>
                    <a:pt x="6980" y="326"/>
                  </a:lnTo>
                  <a:lnTo>
                    <a:pt x="6728" y="259"/>
                  </a:lnTo>
                  <a:lnTo>
                    <a:pt x="6472" y="203"/>
                  </a:lnTo>
                  <a:lnTo>
                    <a:pt x="6341" y="180"/>
                  </a:lnTo>
                  <a:lnTo>
                    <a:pt x="6210" y="160"/>
                  </a:lnTo>
                  <a:lnTo>
                    <a:pt x="6078" y="142"/>
                  </a:lnTo>
                  <a:lnTo>
                    <a:pt x="5945" y="128"/>
                  </a:lnTo>
                  <a:lnTo>
                    <a:pt x="5811" y="117"/>
                  </a:lnTo>
                  <a:lnTo>
                    <a:pt x="5676" y="109"/>
                  </a:lnTo>
                  <a:lnTo>
                    <a:pt x="5539" y="104"/>
                  </a:lnTo>
                  <a:lnTo>
                    <a:pt x="5402" y="100"/>
                  </a:lnTo>
                  <a:lnTo>
                    <a:pt x="5265" y="102"/>
                  </a:lnTo>
                  <a:lnTo>
                    <a:pt x="5129" y="107"/>
                  </a:lnTo>
                  <a:lnTo>
                    <a:pt x="4994" y="115"/>
                  </a:lnTo>
                  <a:lnTo>
                    <a:pt x="4860" y="126"/>
                  </a:lnTo>
                  <a:lnTo>
                    <a:pt x="4726" y="141"/>
                  </a:lnTo>
                  <a:lnTo>
                    <a:pt x="4594" y="158"/>
                  </a:lnTo>
                  <a:lnTo>
                    <a:pt x="4463" y="178"/>
                  </a:lnTo>
                  <a:lnTo>
                    <a:pt x="4334" y="201"/>
                  </a:lnTo>
                  <a:lnTo>
                    <a:pt x="4077" y="257"/>
                  </a:lnTo>
                  <a:lnTo>
                    <a:pt x="3826" y="324"/>
                  </a:lnTo>
                  <a:lnTo>
                    <a:pt x="3579" y="402"/>
                  </a:lnTo>
                  <a:lnTo>
                    <a:pt x="3339" y="490"/>
                  </a:lnTo>
                  <a:lnTo>
                    <a:pt x="3104" y="590"/>
                  </a:lnTo>
                  <a:lnTo>
                    <a:pt x="2875" y="700"/>
                  </a:lnTo>
                  <a:lnTo>
                    <a:pt x="2653" y="819"/>
                  </a:lnTo>
                  <a:lnTo>
                    <a:pt x="2438" y="948"/>
                  </a:lnTo>
                  <a:lnTo>
                    <a:pt x="2231" y="1086"/>
                  </a:lnTo>
                  <a:lnTo>
                    <a:pt x="2030" y="1233"/>
                  </a:lnTo>
                  <a:lnTo>
                    <a:pt x="1838" y="1388"/>
                  </a:lnTo>
                  <a:lnTo>
                    <a:pt x="1654" y="1553"/>
                  </a:lnTo>
                  <a:lnTo>
                    <a:pt x="1479" y="1724"/>
                  </a:lnTo>
                  <a:lnTo>
                    <a:pt x="1312" y="1904"/>
                  </a:lnTo>
                  <a:lnTo>
                    <a:pt x="1155" y="2091"/>
                  </a:lnTo>
                  <a:lnTo>
                    <a:pt x="1007" y="2285"/>
                  </a:lnTo>
                  <a:lnTo>
                    <a:pt x="869" y="2486"/>
                  </a:lnTo>
                  <a:lnTo>
                    <a:pt x="741" y="2693"/>
                  </a:lnTo>
                  <a:lnTo>
                    <a:pt x="624" y="2907"/>
                  </a:lnTo>
                  <a:lnTo>
                    <a:pt x="519" y="3126"/>
                  </a:lnTo>
                  <a:lnTo>
                    <a:pt x="423" y="3351"/>
                  </a:lnTo>
                  <a:lnTo>
                    <a:pt x="380" y="3465"/>
                  </a:lnTo>
                  <a:lnTo>
                    <a:pt x="340" y="3581"/>
                  </a:lnTo>
                  <a:lnTo>
                    <a:pt x="303" y="3698"/>
                  </a:lnTo>
                  <a:lnTo>
                    <a:pt x="269" y="3816"/>
                  </a:lnTo>
                  <a:lnTo>
                    <a:pt x="238" y="3935"/>
                  </a:lnTo>
                  <a:lnTo>
                    <a:pt x="209" y="4055"/>
                  </a:lnTo>
                  <a:lnTo>
                    <a:pt x="185" y="4176"/>
                  </a:lnTo>
                  <a:lnTo>
                    <a:pt x="163" y="4298"/>
                  </a:lnTo>
                  <a:lnTo>
                    <a:pt x="145" y="4422"/>
                  </a:lnTo>
                  <a:lnTo>
                    <a:pt x="129" y="4546"/>
                  </a:lnTo>
                  <a:lnTo>
                    <a:pt x="117" y="4671"/>
                  </a:lnTo>
                  <a:lnTo>
                    <a:pt x="109" y="4797"/>
                  </a:lnTo>
                  <a:lnTo>
                    <a:pt x="103" y="4924"/>
                  </a:lnTo>
                  <a:lnTo>
                    <a:pt x="102" y="5053"/>
                  </a:lnTo>
                  <a:cubicBezTo>
                    <a:pt x="102" y="5070"/>
                    <a:pt x="93" y="5086"/>
                    <a:pt x="78" y="5095"/>
                  </a:cubicBezTo>
                  <a:cubicBezTo>
                    <a:pt x="63" y="5104"/>
                    <a:pt x="45" y="5105"/>
                    <a:pt x="30" y="5097"/>
                  </a:cubicBezTo>
                  <a:lnTo>
                    <a:pt x="28" y="5096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21" name="Freeform 97"/>
            <p:cNvSpPr>
              <a:spLocks noEditPoints="1"/>
            </p:cNvSpPr>
            <p:nvPr/>
          </p:nvSpPr>
          <p:spPr bwMode="auto">
            <a:xfrm>
              <a:off x="764" y="1487"/>
              <a:ext cx="943" cy="1136"/>
            </a:xfrm>
            <a:custGeom>
              <a:avLst/>
              <a:gdLst/>
              <a:ahLst/>
              <a:cxnLst>
                <a:cxn ang="0">
                  <a:pos x="50" y="4369"/>
                </a:cxn>
                <a:cxn ang="0">
                  <a:pos x="334" y="3150"/>
                </a:cxn>
                <a:cxn ang="0">
                  <a:pos x="843" y="2074"/>
                </a:cxn>
                <a:cxn ang="0">
                  <a:pos x="1544" y="1181"/>
                </a:cxn>
                <a:cxn ang="0">
                  <a:pos x="2404" y="511"/>
                </a:cxn>
                <a:cxn ang="0">
                  <a:pos x="3289" y="133"/>
                </a:cxn>
                <a:cxn ang="0">
                  <a:pos x="3815" y="27"/>
                </a:cxn>
                <a:cxn ang="0">
                  <a:pos x="4361" y="2"/>
                </a:cxn>
                <a:cxn ang="0">
                  <a:pos x="4899" y="60"/>
                </a:cxn>
                <a:cxn ang="0">
                  <a:pos x="5517" y="233"/>
                </a:cxn>
                <a:cxn ang="0">
                  <a:pos x="6458" y="748"/>
                </a:cxn>
                <a:cxn ang="0">
                  <a:pos x="7259" y="1511"/>
                </a:cxn>
                <a:cxn ang="0">
                  <a:pos x="7887" y="2482"/>
                </a:cxn>
                <a:cxn ang="0">
                  <a:pos x="8310" y="3620"/>
                </a:cxn>
                <a:cxn ang="0">
                  <a:pos x="8495" y="4883"/>
                </a:cxn>
                <a:cxn ang="0">
                  <a:pos x="8415" y="6186"/>
                </a:cxn>
                <a:cxn ang="0">
                  <a:pos x="8084" y="7379"/>
                </a:cxn>
                <a:cxn ang="0">
                  <a:pos x="7534" y="8422"/>
                </a:cxn>
                <a:cxn ang="0">
                  <a:pos x="6799" y="9273"/>
                </a:cxn>
                <a:cxn ang="0">
                  <a:pos x="5910" y="9893"/>
                </a:cxn>
                <a:cxn ang="0">
                  <a:pos x="5111" y="10195"/>
                </a:cxn>
                <a:cxn ang="0">
                  <a:pos x="4580" y="10285"/>
                </a:cxn>
                <a:cxn ang="0">
                  <a:pos x="4033" y="10294"/>
                </a:cxn>
                <a:cxn ang="0">
                  <a:pos x="3498" y="10220"/>
                </a:cxn>
                <a:cxn ang="0">
                  <a:pos x="2788" y="9987"/>
                </a:cxn>
                <a:cxn ang="0">
                  <a:pos x="1872" y="9419"/>
                </a:cxn>
                <a:cxn ang="0">
                  <a:pos x="1103" y="8610"/>
                </a:cxn>
                <a:cxn ang="0">
                  <a:pos x="513" y="7602"/>
                </a:cxn>
                <a:cxn ang="0">
                  <a:pos x="134" y="6436"/>
                </a:cxn>
                <a:cxn ang="0">
                  <a:pos x="0" y="5151"/>
                </a:cxn>
                <a:cxn ang="0">
                  <a:pos x="100" y="5148"/>
                </a:cxn>
                <a:cxn ang="0">
                  <a:pos x="232" y="6413"/>
                </a:cxn>
                <a:cxn ang="0">
                  <a:pos x="603" y="7560"/>
                </a:cxn>
                <a:cxn ang="0">
                  <a:pos x="1182" y="8549"/>
                </a:cxn>
                <a:cxn ang="0">
                  <a:pos x="1934" y="9340"/>
                </a:cxn>
                <a:cxn ang="0">
                  <a:pos x="2826" y="9895"/>
                </a:cxn>
                <a:cxn ang="0">
                  <a:pos x="3518" y="10122"/>
                </a:cxn>
                <a:cxn ang="0">
                  <a:pos x="4038" y="10194"/>
                </a:cxn>
                <a:cxn ang="0">
                  <a:pos x="4569" y="10186"/>
                </a:cxn>
                <a:cxn ang="0">
                  <a:pos x="5085" y="10099"/>
                </a:cxn>
                <a:cxn ang="0">
                  <a:pos x="5862" y="9806"/>
                </a:cxn>
                <a:cxn ang="0">
                  <a:pos x="6730" y="9201"/>
                </a:cxn>
                <a:cxn ang="0">
                  <a:pos x="7450" y="8367"/>
                </a:cxn>
                <a:cxn ang="0">
                  <a:pos x="7991" y="7344"/>
                </a:cxn>
                <a:cxn ang="0">
                  <a:pos x="8316" y="6171"/>
                </a:cxn>
                <a:cxn ang="0">
                  <a:pos x="8395" y="4890"/>
                </a:cxn>
                <a:cxn ang="0">
                  <a:pos x="8214" y="3646"/>
                </a:cxn>
                <a:cxn ang="0">
                  <a:pos x="7799" y="2529"/>
                </a:cxn>
                <a:cxn ang="0">
                  <a:pos x="7183" y="1577"/>
                </a:cxn>
                <a:cxn ang="0">
                  <a:pos x="6401" y="830"/>
                </a:cxn>
                <a:cxn ang="0">
                  <a:pos x="5484" y="327"/>
                </a:cxn>
                <a:cxn ang="0">
                  <a:pos x="4882" y="159"/>
                </a:cxn>
                <a:cxn ang="0">
                  <a:pos x="4359" y="102"/>
                </a:cxn>
                <a:cxn ang="0">
                  <a:pos x="3829" y="126"/>
                </a:cxn>
                <a:cxn ang="0">
                  <a:pos x="3317" y="229"/>
                </a:cxn>
                <a:cxn ang="0">
                  <a:pos x="2457" y="596"/>
                </a:cxn>
                <a:cxn ang="0">
                  <a:pos x="1616" y="1249"/>
                </a:cxn>
                <a:cxn ang="0">
                  <a:pos x="929" y="2124"/>
                </a:cxn>
                <a:cxn ang="0">
                  <a:pos x="429" y="3181"/>
                </a:cxn>
                <a:cxn ang="0">
                  <a:pos x="150" y="4379"/>
                </a:cxn>
                <a:cxn ang="0">
                  <a:pos x="24" y="5192"/>
                </a:cxn>
              </a:cxnLst>
              <a:rect l="0" t="0" r="r" b="b"/>
              <a:pathLst>
                <a:path w="8500" h="10300">
                  <a:moveTo>
                    <a:pt x="79" y="5109"/>
                  </a:moveTo>
                  <a:lnTo>
                    <a:pt x="1" y="5149"/>
                  </a:lnTo>
                  <a:lnTo>
                    <a:pt x="7" y="4887"/>
                  </a:lnTo>
                  <a:lnTo>
                    <a:pt x="23" y="4626"/>
                  </a:lnTo>
                  <a:lnTo>
                    <a:pt x="50" y="4369"/>
                  </a:lnTo>
                  <a:lnTo>
                    <a:pt x="88" y="4115"/>
                  </a:lnTo>
                  <a:lnTo>
                    <a:pt x="134" y="3867"/>
                  </a:lnTo>
                  <a:lnTo>
                    <a:pt x="192" y="3622"/>
                  </a:lnTo>
                  <a:lnTo>
                    <a:pt x="258" y="3384"/>
                  </a:lnTo>
                  <a:lnTo>
                    <a:pt x="334" y="3150"/>
                  </a:lnTo>
                  <a:lnTo>
                    <a:pt x="419" y="2922"/>
                  </a:lnTo>
                  <a:lnTo>
                    <a:pt x="512" y="2700"/>
                  </a:lnTo>
                  <a:lnTo>
                    <a:pt x="614" y="2485"/>
                  </a:lnTo>
                  <a:lnTo>
                    <a:pt x="725" y="2276"/>
                  </a:lnTo>
                  <a:lnTo>
                    <a:pt x="843" y="2074"/>
                  </a:lnTo>
                  <a:lnTo>
                    <a:pt x="968" y="1879"/>
                  </a:lnTo>
                  <a:lnTo>
                    <a:pt x="1102" y="1692"/>
                  </a:lnTo>
                  <a:lnTo>
                    <a:pt x="1242" y="1514"/>
                  </a:lnTo>
                  <a:lnTo>
                    <a:pt x="1390" y="1343"/>
                  </a:lnTo>
                  <a:lnTo>
                    <a:pt x="1544" y="1181"/>
                  </a:lnTo>
                  <a:lnTo>
                    <a:pt x="1704" y="1027"/>
                  </a:lnTo>
                  <a:lnTo>
                    <a:pt x="1870" y="884"/>
                  </a:lnTo>
                  <a:lnTo>
                    <a:pt x="2043" y="749"/>
                  </a:lnTo>
                  <a:lnTo>
                    <a:pt x="2221" y="625"/>
                  </a:lnTo>
                  <a:lnTo>
                    <a:pt x="2404" y="511"/>
                  </a:lnTo>
                  <a:lnTo>
                    <a:pt x="2592" y="407"/>
                  </a:lnTo>
                  <a:lnTo>
                    <a:pt x="2786" y="315"/>
                  </a:lnTo>
                  <a:lnTo>
                    <a:pt x="2983" y="233"/>
                  </a:lnTo>
                  <a:lnTo>
                    <a:pt x="3186" y="164"/>
                  </a:lnTo>
                  <a:lnTo>
                    <a:pt x="3289" y="133"/>
                  </a:lnTo>
                  <a:lnTo>
                    <a:pt x="3392" y="106"/>
                  </a:lnTo>
                  <a:lnTo>
                    <a:pt x="3497" y="81"/>
                  </a:lnTo>
                  <a:lnTo>
                    <a:pt x="3602" y="60"/>
                  </a:lnTo>
                  <a:lnTo>
                    <a:pt x="3708" y="42"/>
                  </a:lnTo>
                  <a:lnTo>
                    <a:pt x="3815" y="27"/>
                  </a:lnTo>
                  <a:lnTo>
                    <a:pt x="3923" y="15"/>
                  </a:lnTo>
                  <a:lnTo>
                    <a:pt x="4031" y="7"/>
                  </a:lnTo>
                  <a:lnTo>
                    <a:pt x="4141" y="2"/>
                  </a:lnTo>
                  <a:lnTo>
                    <a:pt x="4251" y="0"/>
                  </a:lnTo>
                  <a:lnTo>
                    <a:pt x="4361" y="2"/>
                  </a:lnTo>
                  <a:lnTo>
                    <a:pt x="4470" y="7"/>
                  </a:lnTo>
                  <a:lnTo>
                    <a:pt x="4578" y="16"/>
                  </a:lnTo>
                  <a:lnTo>
                    <a:pt x="4686" y="27"/>
                  </a:lnTo>
                  <a:lnTo>
                    <a:pt x="4793" y="42"/>
                  </a:lnTo>
                  <a:lnTo>
                    <a:pt x="4899" y="60"/>
                  </a:lnTo>
                  <a:lnTo>
                    <a:pt x="5005" y="81"/>
                  </a:lnTo>
                  <a:lnTo>
                    <a:pt x="5109" y="105"/>
                  </a:lnTo>
                  <a:lnTo>
                    <a:pt x="5213" y="133"/>
                  </a:lnTo>
                  <a:lnTo>
                    <a:pt x="5315" y="163"/>
                  </a:lnTo>
                  <a:lnTo>
                    <a:pt x="5517" y="233"/>
                  </a:lnTo>
                  <a:lnTo>
                    <a:pt x="5714" y="314"/>
                  </a:lnTo>
                  <a:lnTo>
                    <a:pt x="5908" y="406"/>
                  </a:lnTo>
                  <a:lnTo>
                    <a:pt x="6097" y="510"/>
                  </a:lnTo>
                  <a:lnTo>
                    <a:pt x="6280" y="623"/>
                  </a:lnTo>
                  <a:lnTo>
                    <a:pt x="6458" y="748"/>
                  </a:lnTo>
                  <a:lnTo>
                    <a:pt x="6630" y="882"/>
                  </a:lnTo>
                  <a:lnTo>
                    <a:pt x="6797" y="1026"/>
                  </a:lnTo>
                  <a:lnTo>
                    <a:pt x="6958" y="1179"/>
                  </a:lnTo>
                  <a:lnTo>
                    <a:pt x="7112" y="1341"/>
                  </a:lnTo>
                  <a:lnTo>
                    <a:pt x="7259" y="1511"/>
                  </a:lnTo>
                  <a:lnTo>
                    <a:pt x="7399" y="1690"/>
                  </a:lnTo>
                  <a:lnTo>
                    <a:pt x="7533" y="1877"/>
                  </a:lnTo>
                  <a:lnTo>
                    <a:pt x="7659" y="2072"/>
                  </a:lnTo>
                  <a:lnTo>
                    <a:pt x="7777" y="2274"/>
                  </a:lnTo>
                  <a:lnTo>
                    <a:pt x="7887" y="2482"/>
                  </a:lnTo>
                  <a:lnTo>
                    <a:pt x="7989" y="2698"/>
                  </a:lnTo>
                  <a:lnTo>
                    <a:pt x="8083" y="2919"/>
                  </a:lnTo>
                  <a:lnTo>
                    <a:pt x="8168" y="3148"/>
                  </a:lnTo>
                  <a:lnTo>
                    <a:pt x="8244" y="3381"/>
                  </a:lnTo>
                  <a:lnTo>
                    <a:pt x="8310" y="3620"/>
                  </a:lnTo>
                  <a:lnTo>
                    <a:pt x="8367" y="3864"/>
                  </a:lnTo>
                  <a:lnTo>
                    <a:pt x="8415" y="4112"/>
                  </a:lnTo>
                  <a:lnTo>
                    <a:pt x="8451" y="4366"/>
                  </a:lnTo>
                  <a:lnTo>
                    <a:pt x="8479" y="4623"/>
                  </a:lnTo>
                  <a:lnTo>
                    <a:pt x="8495" y="4883"/>
                  </a:lnTo>
                  <a:lnTo>
                    <a:pt x="8500" y="5148"/>
                  </a:lnTo>
                  <a:lnTo>
                    <a:pt x="8496" y="5414"/>
                  </a:lnTo>
                  <a:lnTo>
                    <a:pt x="8480" y="5675"/>
                  </a:lnTo>
                  <a:lnTo>
                    <a:pt x="8453" y="5932"/>
                  </a:lnTo>
                  <a:lnTo>
                    <a:pt x="8415" y="6186"/>
                  </a:lnTo>
                  <a:lnTo>
                    <a:pt x="8369" y="6434"/>
                  </a:lnTo>
                  <a:lnTo>
                    <a:pt x="8311" y="6678"/>
                  </a:lnTo>
                  <a:lnTo>
                    <a:pt x="8245" y="6917"/>
                  </a:lnTo>
                  <a:lnTo>
                    <a:pt x="8169" y="7151"/>
                  </a:lnTo>
                  <a:lnTo>
                    <a:pt x="8084" y="7379"/>
                  </a:lnTo>
                  <a:lnTo>
                    <a:pt x="7991" y="7601"/>
                  </a:lnTo>
                  <a:lnTo>
                    <a:pt x="7889" y="7816"/>
                  </a:lnTo>
                  <a:lnTo>
                    <a:pt x="7778" y="8025"/>
                  </a:lnTo>
                  <a:lnTo>
                    <a:pt x="7660" y="8227"/>
                  </a:lnTo>
                  <a:lnTo>
                    <a:pt x="7534" y="8422"/>
                  </a:lnTo>
                  <a:lnTo>
                    <a:pt x="7401" y="8609"/>
                  </a:lnTo>
                  <a:lnTo>
                    <a:pt x="7261" y="8787"/>
                  </a:lnTo>
                  <a:lnTo>
                    <a:pt x="7113" y="8958"/>
                  </a:lnTo>
                  <a:lnTo>
                    <a:pt x="6959" y="9120"/>
                  </a:lnTo>
                  <a:lnTo>
                    <a:pt x="6799" y="9273"/>
                  </a:lnTo>
                  <a:lnTo>
                    <a:pt x="6632" y="9417"/>
                  </a:lnTo>
                  <a:lnTo>
                    <a:pt x="6460" y="9551"/>
                  </a:lnTo>
                  <a:lnTo>
                    <a:pt x="6282" y="9676"/>
                  </a:lnTo>
                  <a:lnTo>
                    <a:pt x="6099" y="9790"/>
                  </a:lnTo>
                  <a:lnTo>
                    <a:pt x="5910" y="9893"/>
                  </a:lnTo>
                  <a:lnTo>
                    <a:pt x="5717" y="9986"/>
                  </a:lnTo>
                  <a:lnTo>
                    <a:pt x="5519" y="10067"/>
                  </a:lnTo>
                  <a:lnTo>
                    <a:pt x="5317" y="10137"/>
                  </a:lnTo>
                  <a:lnTo>
                    <a:pt x="5214" y="10168"/>
                  </a:lnTo>
                  <a:lnTo>
                    <a:pt x="5111" y="10195"/>
                  </a:lnTo>
                  <a:lnTo>
                    <a:pt x="5006" y="10219"/>
                  </a:lnTo>
                  <a:lnTo>
                    <a:pt x="4901" y="10240"/>
                  </a:lnTo>
                  <a:lnTo>
                    <a:pt x="4795" y="10259"/>
                  </a:lnTo>
                  <a:lnTo>
                    <a:pt x="4688" y="10273"/>
                  </a:lnTo>
                  <a:lnTo>
                    <a:pt x="4580" y="10285"/>
                  </a:lnTo>
                  <a:lnTo>
                    <a:pt x="4471" y="10293"/>
                  </a:lnTo>
                  <a:lnTo>
                    <a:pt x="4362" y="10298"/>
                  </a:lnTo>
                  <a:lnTo>
                    <a:pt x="4252" y="10300"/>
                  </a:lnTo>
                  <a:lnTo>
                    <a:pt x="4142" y="10299"/>
                  </a:lnTo>
                  <a:lnTo>
                    <a:pt x="4033" y="10294"/>
                  </a:lnTo>
                  <a:lnTo>
                    <a:pt x="3925" y="10285"/>
                  </a:lnTo>
                  <a:lnTo>
                    <a:pt x="3817" y="10274"/>
                  </a:lnTo>
                  <a:lnTo>
                    <a:pt x="3710" y="10259"/>
                  </a:lnTo>
                  <a:lnTo>
                    <a:pt x="3603" y="10241"/>
                  </a:lnTo>
                  <a:lnTo>
                    <a:pt x="3498" y="10220"/>
                  </a:lnTo>
                  <a:lnTo>
                    <a:pt x="3394" y="10196"/>
                  </a:lnTo>
                  <a:lnTo>
                    <a:pt x="3290" y="10168"/>
                  </a:lnTo>
                  <a:lnTo>
                    <a:pt x="3188" y="10138"/>
                  </a:lnTo>
                  <a:lnTo>
                    <a:pt x="2986" y="10068"/>
                  </a:lnTo>
                  <a:lnTo>
                    <a:pt x="2788" y="9987"/>
                  </a:lnTo>
                  <a:lnTo>
                    <a:pt x="2595" y="9895"/>
                  </a:lnTo>
                  <a:lnTo>
                    <a:pt x="2406" y="9791"/>
                  </a:lnTo>
                  <a:lnTo>
                    <a:pt x="2223" y="9677"/>
                  </a:lnTo>
                  <a:lnTo>
                    <a:pt x="2045" y="9553"/>
                  </a:lnTo>
                  <a:lnTo>
                    <a:pt x="1872" y="9419"/>
                  </a:lnTo>
                  <a:lnTo>
                    <a:pt x="1706" y="9275"/>
                  </a:lnTo>
                  <a:lnTo>
                    <a:pt x="1545" y="9122"/>
                  </a:lnTo>
                  <a:lnTo>
                    <a:pt x="1391" y="8960"/>
                  </a:lnTo>
                  <a:lnTo>
                    <a:pt x="1244" y="8789"/>
                  </a:lnTo>
                  <a:lnTo>
                    <a:pt x="1103" y="8610"/>
                  </a:lnTo>
                  <a:lnTo>
                    <a:pt x="970" y="8424"/>
                  </a:lnTo>
                  <a:lnTo>
                    <a:pt x="844" y="8229"/>
                  </a:lnTo>
                  <a:lnTo>
                    <a:pt x="725" y="8027"/>
                  </a:lnTo>
                  <a:lnTo>
                    <a:pt x="615" y="7818"/>
                  </a:lnTo>
                  <a:lnTo>
                    <a:pt x="513" y="7602"/>
                  </a:lnTo>
                  <a:lnTo>
                    <a:pt x="419" y="7380"/>
                  </a:lnTo>
                  <a:lnTo>
                    <a:pt x="334" y="7152"/>
                  </a:lnTo>
                  <a:lnTo>
                    <a:pt x="258" y="6919"/>
                  </a:lnTo>
                  <a:lnTo>
                    <a:pt x="191" y="6680"/>
                  </a:lnTo>
                  <a:lnTo>
                    <a:pt x="134" y="6436"/>
                  </a:lnTo>
                  <a:lnTo>
                    <a:pt x="87" y="6187"/>
                  </a:lnTo>
                  <a:lnTo>
                    <a:pt x="50" y="5934"/>
                  </a:lnTo>
                  <a:lnTo>
                    <a:pt x="22" y="5676"/>
                  </a:lnTo>
                  <a:lnTo>
                    <a:pt x="6" y="5415"/>
                  </a:lnTo>
                  <a:lnTo>
                    <a:pt x="0" y="5151"/>
                  </a:lnTo>
                  <a:cubicBezTo>
                    <a:pt x="0" y="5132"/>
                    <a:pt x="10" y="5115"/>
                    <a:pt x="26" y="5106"/>
                  </a:cubicBezTo>
                  <a:cubicBezTo>
                    <a:pt x="42" y="5097"/>
                    <a:pt x="62" y="5098"/>
                    <a:pt x="78" y="5108"/>
                  </a:cubicBezTo>
                  <a:lnTo>
                    <a:pt x="79" y="5109"/>
                  </a:lnTo>
                  <a:close/>
                  <a:moveTo>
                    <a:pt x="22" y="5191"/>
                  </a:moveTo>
                  <a:lnTo>
                    <a:pt x="100" y="5148"/>
                  </a:lnTo>
                  <a:lnTo>
                    <a:pt x="105" y="5409"/>
                  </a:lnTo>
                  <a:lnTo>
                    <a:pt x="122" y="5666"/>
                  </a:lnTo>
                  <a:lnTo>
                    <a:pt x="148" y="5919"/>
                  </a:lnTo>
                  <a:lnTo>
                    <a:pt x="185" y="6168"/>
                  </a:lnTo>
                  <a:lnTo>
                    <a:pt x="232" y="6413"/>
                  </a:lnTo>
                  <a:lnTo>
                    <a:pt x="288" y="6653"/>
                  </a:lnTo>
                  <a:lnTo>
                    <a:pt x="353" y="6888"/>
                  </a:lnTo>
                  <a:lnTo>
                    <a:pt x="428" y="7118"/>
                  </a:lnTo>
                  <a:lnTo>
                    <a:pt x="511" y="7341"/>
                  </a:lnTo>
                  <a:lnTo>
                    <a:pt x="603" y="7560"/>
                  </a:lnTo>
                  <a:lnTo>
                    <a:pt x="703" y="7771"/>
                  </a:lnTo>
                  <a:lnTo>
                    <a:pt x="812" y="7976"/>
                  </a:lnTo>
                  <a:lnTo>
                    <a:pt x="927" y="8174"/>
                  </a:lnTo>
                  <a:lnTo>
                    <a:pt x="1051" y="8365"/>
                  </a:lnTo>
                  <a:lnTo>
                    <a:pt x="1182" y="8549"/>
                  </a:lnTo>
                  <a:lnTo>
                    <a:pt x="1319" y="8724"/>
                  </a:lnTo>
                  <a:lnTo>
                    <a:pt x="1464" y="8891"/>
                  </a:lnTo>
                  <a:lnTo>
                    <a:pt x="1614" y="9050"/>
                  </a:lnTo>
                  <a:lnTo>
                    <a:pt x="1771" y="9199"/>
                  </a:lnTo>
                  <a:lnTo>
                    <a:pt x="1934" y="9340"/>
                  </a:lnTo>
                  <a:lnTo>
                    <a:pt x="2102" y="9471"/>
                  </a:lnTo>
                  <a:lnTo>
                    <a:pt x="2276" y="9592"/>
                  </a:lnTo>
                  <a:lnTo>
                    <a:pt x="2455" y="9704"/>
                  </a:lnTo>
                  <a:lnTo>
                    <a:pt x="2638" y="9804"/>
                  </a:lnTo>
                  <a:lnTo>
                    <a:pt x="2826" y="9895"/>
                  </a:lnTo>
                  <a:lnTo>
                    <a:pt x="3019" y="9974"/>
                  </a:lnTo>
                  <a:lnTo>
                    <a:pt x="3216" y="10042"/>
                  </a:lnTo>
                  <a:lnTo>
                    <a:pt x="3316" y="10072"/>
                  </a:lnTo>
                  <a:lnTo>
                    <a:pt x="3416" y="10098"/>
                  </a:lnTo>
                  <a:lnTo>
                    <a:pt x="3518" y="10122"/>
                  </a:lnTo>
                  <a:lnTo>
                    <a:pt x="3620" y="10142"/>
                  </a:lnTo>
                  <a:lnTo>
                    <a:pt x="3723" y="10160"/>
                  </a:lnTo>
                  <a:lnTo>
                    <a:pt x="3827" y="10174"/>
                  </a:lnTo>
                  <a:lnTo>
                    <a:pt x="3932" y="10186"/>
                  </a:lnTo>
                  <a:lnTo>
                    <a:pt x="4038" y="10194"/>
                  </a:lnTo>
                  <a:lnTo>
                    <a:pt x="4144" y="10199"/>
                  </a:lnTo>
                  <a:lnTo>
                    <a:pt x="4251" y="10200"/>
                  </a:lnTo>
                  <a:lnTo>
                    <a:pt x="4357" y="10199"/>
                  </a:lnTo>
                  <a:lnTo>
                    <a:pt x="4464" y="10194"/>
                  </a:lnTo>
                  <a:lnTo>
                    <a:pt x="4569" y="10186"/>
                  </a:lnTo>
                  <a:lnTo>
                    <a:pt x="4674" y="10174"/>
                  </a:lnTo>
                  <a:lnTo>
                    <a:pt x="4778" y="10160"/>
                  </a:lnTo>
                  <a:lnTo>
                    <a:pt x="4881" y="10142"/>
                  </a:lnTo>
                  <a:lnTo>
                    <a:pt x="4984" y="10122"/>
                  </a:lnTo>
                  <a:lnTo>
                    <a:pt x="5085" y="10099"/>
                  </a:lnTo>
                  <a:lnTo>
                    <a:pt x="5186" y="10072"/>
                  </a:lnTo>
                  <a:lnTo>
                    <a:pt x="5285" y="10043"/>
                  </a:lnTo>
                  <a:lnTo>
                    <a:pt x="5481" y="9975"/>
                  </a:lnTo>
                  <a:lnTo>
                    <a:pt x="5674" y="9896"/>
                  </a:lnTo>
                  <a:lnTo>
                    <a:pt x="5862" y="9806"/>
                  </a:lnTo>
                  <a:lnTo>
                    <a:pt x="6046" y="9705"/>
                  </a:lnTo>
                  <a:lnTo>
                    <a:pt x="6225" y="9594"/>
                  </a:lnTo>
                  <a:lnTo>
                    <a:pt x="6399" y="9473"/>
                  </a:lnTo>
                  <a:lnTo>
                    <a:pt x="6567" y="9342"/>
                  </a:lnTo>
                  <a:lnTo>
                    <a:pt x="6730" y="9201"/>
                  </a:lnTo>
                  <a:lnTo>
                    <a:pt x="6887" y="9052"/>
                  </a:lnTo>
                  <a:lnTo>
                    <a:pt x="7038" y="8893"/>
                  </a:lnTo>
                  <a:lnTo>
                    <a:pt x="7182" y="8726"/>
                  </a:lnTo>
                  <a:lnTo>
                    <a:pt x="7320" y="8550"/>
                  </a:lnTo>
                  <a:lnTo>
                    <a:pt x="7450" y="8367"/>
                  </a:lnTo>
                  <a:lnTo>
                    <a:pt x="7574" y="8177"/>
                  </a:lnTo>
                  <a:lnTo>
                    <a:pt x="7690" y="7979"/>
                  </a:lnTo>
                  <a:lnTo>
                    <a:pt x="7798" y="7774"/>
                  </a:lnTo>
                  <a:lnTo>
                    <a:pt x="7898" y="7562"/>
                  </a:lnTo>
                  <a:lnTo>
                    <a:pt x="7991" y="7344"/>
                  </a:lnTo>
                  <a:lnTo>
                    <a:pt x="8074" y="7120"/>
                  </a:lnTo>
                  <a:lnTo>
                    <a:pt x="8148" y="6891"/>
                  </a:lnTo>
                  <a:lnTo>
                    <a:pt x="8214" y="6655"/>
                  </a:lnTo>
                  <a:lnTo>
                    <a:pt x="8270" y="6416"/>
                  </a:lnTo>
                  <a:lnTo>
                    <a:pt x="8316" y="6171"/>
                  </a:lnTo>
                  <a:lnTo>
                    <a:pt x="8353" y="5922"/>
                  </a:lnTo>
                  <a:lnTo>
                    <a:pt x="8380" y="5669"/>
                  </a:lnTo>
                  <a:lnTo>
                    <a:pt x="8396" y="5412"/>
                  </a:lnTo>
                  <a:lnTo>
                    <a:pt x="8400" y="5150"/>
                  </a:lnTo>
                  <a:lnTo>
                    <a:pt x="8395" y="4890"/>
                  </a:lnTo>
                  <a:lnTo>
                    <a:pt x="8379" y="4633"/>
                  </a:lnTo>
                  <a:lnTo>
                    <a:pt x="8352" y="4380"/>
                  </a:lnTo>
                  <a:lnTo>
                    <a:pt x="8316" y="4131"/>
                  </a:lnTo>
                  <a:lnTo>
                    <a:pt x="8270" y="3886"/>
                  </a:lnTo>
                  <a:lnTo>
                    <a:pt x="8214" y="3646"/>
                  </a:lnTo>
                  <a:lnTo>
                    <a:pt x="8148" y="3412"/>
                  </a:lnTo>
                  <a:lnTo>
                    <a:pt x="8074" y="3182"/>
                  </a:lnTo>
                  <a:lnTo>
                    <a:pt x="7991" y="2958"/>
                  </a:lnTo>
                  <a:lnTo>
                    <a:pt x="7899" y="2740"/>
                  </a:lnTo>
                  <a:lnTo>
                    <a:pt x="7799" y="2529"/>
                  </a:lnTo>
                  <a:lnTo>
                    <a:pt x="7691" y="2324"/>
                  </a:lnTo>
                  <a:lnTo>
                    <a:pt x="7575" y="2126"/>
                  </a:lnTo>
                  <a:lnTo>
                    <a:pt x="7451" y="1935"/>
                  </a:lnTo>
                  <a:lnTo>
                    <a:pt x="7321" y="1752"/>
                  </a:lnTo>
                  <a:lnTo>
                    <a:pt x="7183" y="1577"/>
                  </a:lnTo>
                  <a:lnTo>
                    <a:pt x="7039" y="1410"/>
                  </a:lnTo>
                  <a:lnTo>
                    <a:pt x="6888" y="1251"/>
                  </a:lnTo>
                  <a:lnTo>
                    <a:pt x="6732" y="1101"/>
                  </a:lnTo>
                  <a:lnTo>
                    <a:pt x="6569" y="961"/>
                  </a:lnTo>
                  <a:lnTo>
                    <a:pt x="6401" y="830"/>
                  </a:lnTo>
                  <a:lnTo>
                    <a:pt x="6227" y="708"/>
                  </a:lnTo>
                  <a:lnTo>
                    <a:pt x="6048" y="597"/>
                  </a:lnTo>
                  <a:lnTo>
                    <a:pt x="5865" y="497"/>
                  </a:lnTo>
                  <a:lnTo>
                    <a:pt x="5676" y="406"/>
                  </a:lnTo>
                  <a:lnTo>
                    <a:pt x="5484" y="327"/>
                  </a:lnTo>
                  <a:lnTo>
                    <a:pt x="5287" y="259"/>
                  </a:lnTo>
                  <a:lnTo>
                    <a:pt x="5187" y="229"/>
                  </a:lnTo>
                  <a:lnTo>
                    <a:pt x="5087" y="203"/>
                  </a:lnTo>
                  <a:lnTo>
                    <a:pt x="4985" y="179"/>
                  </a:lnTo>
                  <a:lnTo>
                    <a:pt x="4882" y="159"/>
                  </a:lnTo>
                  <a:lnTo>
                    <a:pt x="4780" y="141"/>
                  </a:lnTo>
                  <a:lnTo>
                    <a:pt x="4676" y="127"/>
                  </a:lnTo>
                  <a:lnTo>
                    <a:pt x="4571" y="115"/>
                  </a:lnTo>
                  <a:lnTo>
                    <a:pt x="4465" y="107"/>
                  </a:lnTo>
                  <a:lnTo>
                    <a:pt x="4359" y="102"/>
                  </a:lnTo>
                  <a:lnTo>
                    <a:pt x="4252" y="100"/>
                  </a:lnTo>
                  <a:lnTo>
                    <a:pt x="4145" y="102"/>
                  </a:lnTo>
                  <a:lnTo>
                    <a:pt x="4039" y="107"/>
                  </a:lnTo>
                  <a:lnTo>
                    <a:pt x="3933" y="115"/>
                  </a:lnTo>
                  <a:lnTo>
                    <a:pt x="3829" y="126"/>
                  </a:lnTo>
                  <a:lnTo>
                    <a:pt x="3725" y="141"/>
                  </a:lnTo>
                  <a:lnTo>
                    <a:pt x="3622" y="158"/>
                  </a:lnTo>
                  <a:lnTo>
                    <a:pt x="3519" y="179"/>
                  </a:lnTo>
                  <a:lnTo>
                    <a:pt x="3418" y="202"/>
                  </a:lnTo>
                  <a:lnTo>
                    <a:pt x="3317" y="229"/>
                  </a:lnTo>
                  <a:lnTo>
                    <a:pt x="3218" y="258"/>
                  </a:lnTo>
                  <a:lnTo>
                    <a:pt x="3022" y="326"/>
                  </a:lnTo>
                  <a:lnTo>
                    <a:pt x="2829" y="405"/>
                  </a:lnTo>
                  <a:lnTo>
                    <a:pt x="2641" y="495"/>
                  </a:lnTo>
                  <a:lnTo>
                    <a:pt x="2457" y="596"/>
                  </a:lnTo>
                  <a:lnTo>
                    <a:pt x="2278" y="707"/>
                  </a:lnTo>
                  <a:lnTo>
                    <a:pt x="2104" y="828"/>
                  </a:lnTo>
                  <a:lnTo>
                    <a:pt x="1936" y="959"/>
                  </a:lnTo>
                  <a:lnTo>
                    <a:pt x="1773" y="1100"/>
                  </a:lnTo>
                  <a:lnTo>
                    <a:pt x="1616" y="1249"/>
                  </a:lnTo>
                  <a:lnTo>
                    <a:pt x="1465" y="1408"/>
                  </a:lnTo>
                  <a:lnTo>
                    <a:pt x="1321" y="1575"/>
                  </a:lnTo>
                  <a:lnTo>
                    <a:pt x="1183" y="1751"/>
                  </a:lnTo>
                  <a:lnTo>
                    <a:pt x="1052" y="1934"/>
                  </a:lnTo>
                  <a:lnTo>
                    <a:pt x="929" y="2124"/>
                  </a:lnTo>
                  <a:lnTo>
                    <a:pt x="813" y="2322"/>
                  </a:lnTo>
                  <a:lnTo>
                    <a:pt x="705" y="2527"/>
                  </a:lnTo>
                  <a:lnTo>
                    <a:pt x="605" y="2739"/>
                  </a:lnTo>
                  <a:lnTo>
                    <a:pt x="512" y="2957"/>
                  </a:lnTo>
                  <a:lnTo>
                    <a:pt x="429" y="3181"/>
                  </a:lnTo>
                  <a:lnTo>
                    <a:pt x="355" y="3410"/>
                  </a:lnTo>
                  <a:lnTo>
                    <a:pt x="289" y="3645"/>
                  </a:lnTo>
                  <a:lnTo>
                    <a:pt x="233" y="3885"/>
                  </a:lnTo>
                  <a:lnTo>
                    <a:pt x="186" y="4130"/>
                  </a:lnTo>
                  <a:lnTo>
                    <a:pt x="150" y="4379"/>
                  </a:lnTo>
                  <a:lnTo>
                    <a:pt x="123" y="4632"/>
                  </a:lnTo>
                  <a:lnTo>
                    <a:pt x="107" y="4889"/>
                  </a:lnTo>
                  <a:lnTo>
                    <a:pt x="101" y="5152"/>
                  </a:lnTo>
                  <a:cubicBezTo>
                    <a:pt x="101" y="5170"/>
                    <a:pt x="91" y="5186"/>
                    <a:pt x="75" y="5195"/>
                  </a:cubicBezTo>
                  <a:cubicBezTo>
                    <a:pt x="58" y="5203"/>
                    <a:pt x="39" y="5202"/>
                    <a:pt x="24" y="5192"/>
                  </a:cubicBezTo>
                  <a:lnTo>
                    <a:pt x="22" y="5191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22" name="Freeform 98"/>
            <p:cNvSpPr>
              <a:spLocks noEditPoints="1"/>
            </p:cNvSpPr>
            <p:nvPr/>
          </p:nvSpPr>
          <p:spPr bwMode="auto">
            <a:xfrm>
              <a:off x="3559" y="1421"/>
              <a:ext cx="942" cy="1135"/>
            </a:xfrm>
            <a:custGeom>
              <a:avLst/>
              <a:gdLst/>
              <a:ahLst/>
              <a:cxnLst>
                <a:cxn ang="0">
                  <a:pos x="25" y="2185"/>
                </a:cxn>
                <a:cxn ang="0">
                  <a:pos x="167" y="1575"/>
                </a:cxn>
                <a:cxn ang="0">
                  <a:pos x="422" y="1037"/>
                </a:cxn>
                <a:cxn ang="0">
                  <a:pos x="772" y="590"/>
                </a:cxn>
                <a:cxn ang="0">
                  <a:pos x="1202" y="256"/>
                </a:cxn>
                <a:cxn ang="0">
                  <a:pos x="1645" y="67"/>
                </a:cxn>
                <a:cxn ang="0">
                  <a:pos x="1908" y="14"/>
                </a:cxn>
                <a:cxn ang="0">
                  <a:pos x="2181" y="1"/>
                </a:cxn>
                <a:cxn ang="0">
                  <a:pos x="2450" y="30"/>
                </a:cxn>
                <a:cxn ang="0">
                  <a:pos x="2759" y="117"/>
                </a:cxn>
                <a:cxn ang="0">
                  <a:pos x="3229" y="374"/>
                </a:cxn>
                <a:cxn ang="0">
                  <a:pos x="3630" y="756"/>
                </a:cxn>
                <a:cxn ang="0">
                  <a:pos x="3944" y="1241"/>
                </a:cxn>
                <a:cxn ang="0">
                  <a:pos x="4155" y="1810"/>
                </a:cxn>
                <a:cxn ang="0">
                  <a:pos x="4248" y="2442"/>
                </a:cxn>
                <a:cxn ang="0">
                  <a:pos x="4208" y="3093"/>
                </a:cxn>
                <a:cxn ang="0">
                  <a:pos x="4042" y="3690"/>
                </a:cxn>
                <a:cxn ang="0">
                  <a:pos x="3767" y="4211"/>
                </a:cxn>
                <a:cxn ang="0">
                  <a:pos x="3400" y="4637"/>
                </a:cxn>
                <a:cxn ang="0">
                  <a:pos x="2955" y="4947"/>
                </a:cxn>
                <a:cxn ang="0">
                  <a:pos x="2556" y="5098"/>
                </a:cxn>
                <a:cxn ang="0">
                  <a:pos x="2290" y="5143"/>
                </a:cxn>
                <a:cxn ang="0">
                  <a:pos x="2017" y="5147"/>
                </a:cxn>
                <a:cxn ang="0">
                  <a:pos x="1749" y="5110"/>
                </a:cxn>
                <a:cxn ang="0">
                  <a:pos x="1394" y="4994"/>
                </a:cxn>
                <a:cxn ang="0">
                  <a:pos x="936" y="4710"/>
                </a:cxn>
                <a:cxn ang="0">
                  <a:pos x="552" y="4305"/>
                </a:cxn>
                <a:cxn ang="0">
                  <a:pos x="257" y="3801"/>
                </a:cxn>
                <a:cxn ang="0">
                  <a:pos x="67" y="3218"/>
                </a:cxn>
                <a:cxn ang="0">
                  <a:pos x="0" y="2575"/>
                </a:cxn>
                <a:cxn ang="0">
                  <a:pos x="50" y="2574"/>
                </a:cxn>
                <a:cxn ang="0">
                  <a:pos x="116" y="3207"/>
                </a:cxn>
                <a:cxn ang="0">
                  <a:pos x="302" y="3780"/>
                </a:cxn>
                <a:cxn ang="0">
                  <a:pos x="591" y="4275"/>
                </a:cxn>
                <a:cxn ang="0">
                  <a:pos x="967" y="4670"/>
                </a:cxn>
                <a:cxn ang="0">
                  <a:pos x="1413" y="4948"/>
                </a:cxn>
                <a:cxn ang="0">
                  <a:pos x="1759" y="5061"/>
                </a:cxn>
                <a:cxn ang="0">
                  <a:pos x="2019" y="5097"/>
                </a:cxn>
                <a:cxn ang="0">
                  <a:pos x="2285" y="5093"/>
                </a:cxn>
                <a:cxn ang="0">
                  <a:pos x="2543" y="5050"/>
                </a:cxn>
                <a:cxn ang="0">
                  <a:pos x="2931" y="4903"/>
                </a:cxn>
                <a:cxn ang="0">
                  <a:pos x="3365" y="4601"/>
                </a:cxn>
                <a:cxn ang="0">
                  <a:pos x="3725" y="4184"/>
                </a:cxn>
                <a:cxn ang="0">
                  <a:pos x="3996" y="3672"/>
                </a:cxn>
                <a:cxn ang="0">
                  <a:pos x="4158" y="3086"/>
                </a:cxn>
                <a:cxn ang="0">
                  <a:pos x="4198" y="2445"/>
                </a:cxn>
                <a:cxn ang="0">
                  <a:pos x="4107" y="1823"/>
                </a:cxn>
                <a:cxn ang="0">
                  <a:pos x="3900" y="1265"/>
                </a:cxn>
                <a:cxn ang="0">
                  <a:pos x="3592" y="789"/>
                </a:cxn>
                <a:cxn ang="0">
                  <a:pos x="3201" y="415"/>
                </a:cxn>
                <a:cxn ang="0">
                  <a:pos x="2742" y="164"/>
                </a:cxn>
                <a:cxn ang="0">
                  <a:pos x="2441" y="80"/>
                </a:cxn>
                <a:cxn ang="0">
                  <a:pos x="2180" y="51"/>
                </a:cxn>
                <a:cxn ang="0">
                  <a:pos x="1915" y="63"/>
                </a:cxn>
                <a:cxn ang="0">
                  <a:pos x="1659" y="115"/>
                </a:cxn>
                <a:cxn ang="0">
                  <a:pos x="1229" y="298"/>
                </a:cxn>
                <a:cxn ang="0">
                  <a:pos x="808" y="625"/>
                </a:cxn>
                <a:cxn ang="0">
                  <a:pos x="465" y="1062"/>
                </a:cxn>
                <a:cxn ang="0">
                  <a:pos x="215" y="1591"/>
                </a:cxn>
                <a:cxn ang="0">
                  <a:pos x="75" y="2190"/>
                </a:cxn>
                <a:cxn ang="0">
                  <a:pos x="12" y="2596"/>
                </a:cxn>
              </a:cxnLst>
              <a:rect l="0" t="0" r="r" b="b"/>
              <a:pathLst>
                <a:path w="4250" h="5150">
                  <a:moveTo>
                    <a:pt x="40" y="2555"/>
                  </a:moveTo>
                  <a:lnTo>
                    <a:pt x="1" y="2575"/>
                  </a:lnTo>
                  <a:lnTo>
                    <a:pt x="4" y="2444"/>
                  </a:lnTo>
                  <a:lnTo>
                    <a:pt x="12" y="2313"/>
                  </a:lnTo>
                  <a:lnTo>
                    <a:pt x="25" y="2185"/>
                  </a:lnTo>
                  <a:lnTo>
                    <a:pt x="44" y="2058"/>
                  </a:lnTo>
                  <a:lnTo>
                    <a:pt x="67" y="1934"/>
                  </a:lnTo>
                  <a:lnTo>
                    <a:pt x="96" y="1811"/>
                  </a:lnTo>
                  <a:lnTo>
                    <a:pt x="129" y="1692"/>
                  </a:lnTo>
                  <a:lnTo>
                    <a:pt x="167" y="1575"/>
                  </a:lnTo>
                  <a:lnTo>
                    <a:pt x="210" y="1461"/>
                  </a:lnTo>
                  <a:lnTo>
                    <a:pt x="256" y="1350"/>
                  </a:lnTo>
                  <a:lnTo>
                    <a:pt x="307" y="1243"/>
                  </a:lnTo>
                  <a:lnTo>
                    <a:pt x="363" y="1138"/>
                  </a:lnTo>
                  <a:lnTo>
                    <a:pt x="422" y="1037"/>
                  </a:lnTo>
                  <a:lnTo>
                    <a:pt x="484" y="940"/>
                  </a:lnTo>
                  <a:lnTo>
                    <a:pt x="551" y="846"/>
                  </a:lnTo>
                  <a:lnTo>
                    <a:pt x="621" y="757"/>
                  </a:lnTo>
                  <a:lnTo>
                    <a:pt x="695" y="672"/>
                  </a:lnTo>
                  <a:lnTo>
                    <a:pt x="772" y="590"/>
                  </a:lnTo>
                  <a:lnTo>
                    <a:pt x="852" y="514"/>
                  </a:lnTo>
                  <a:lnTo>
                    <a:pt x="935" y="442"/>
                  </a:lnTo>
                  <a:lnTo>
                    <a:pt x="1022" y="375"/>
                  </a:lnTo>
                  <a:lnTo>
                    <a:pt x="1111" y="313"/>
                  </a:lnTo>
                  <a:lnTo>
                    <a:pt x="1202" y="256"/>
                  </a:lnTo>
                  <a:lnTo>
                    <a:pt x="1296" y="204"/>
                  </a:lnTo>
                  <a:lnTo>
                    <a:pt x="1393" y="158"/>
                  </a:lnTo>
                  <a:lnTo>
                    <a:pt x="1492" y="117"/>
                  </a:lnTo>
                  <a:lnTo>
                    <a:pt x="1593" y="82"/>
                  </a:lnTo>
                  <a:lnTo>
                    <a:pt x="1645" y="67"/>
                  </a:lnTo>
                  <a:lnTo>
                    <a:pt x="1696" y="53"/>
                  </a:lnTo>
                  <a:lnTo>
                    <a:pt x="1749" y="41"/>
                  </a:lnTo>
                  <a:lnTo>
                    <a:pt x="1801" y="30"/>
                  </a:lnTo>
                  <a:lnTo>
                    <a:pt x="1854" y="21"/>
                  </a:lnTo>
                  <a:lnTo>
                    <a:pt x="1908" y="14"/>
                  </a:lnTo>
                  <a:lnTo>
                    <a:pt x="1962" y="8"/>
                  </a:lnTo>
                  <a:lnTo>
                    <a:pt x="2016" y="4"/>
                  </a:lnTo>
                  <a:lnTo>
                    <a:pt x="2071" y="1"/>
                  </a:lnTo>
                  <a:lnTo>
                    <a:pt x="2126" y="0"/>
                  </a:lnTo>
                  <a:lnTo>
                    <a:pt x="2181" y="1"/>
                  </a:lnTo>
                  <a:lnTo>
                    <a:pt x="2235" y="4"/>
                  </a:lnTo>
                  <a:lnTo>
                    <a:pt x="2289" y="8"/>
                  </a:lnTo>
                  <a:lnTo>
                    <a:pt x="2343" y="14"/>
                  </a:lnTo>
                  <a:lnTo>
                    <a:pt x="2397" y="21"/>
                  </a:lnTo>
                  <a:lnTo>
                    <a:pt x="2450" y="30"/>
                  </a:lnTo>
                  <a:lnTo>
                    <a:pt x="2503" y="41"/>
                  </a:lnTo>
                  <a:lnTo>
                    <a:pt x="2555" y="53"/>
                  </a:lnTo>
                  <a:lnTo>
                    <a:pt x="2607" y="67"/>
                  </a:lnTo>
                  <a:lnTo>
                    <a:pt x="2658" y="82"/>
                  </a:lnTo>
                  <a:lnTo>
                    <a:pt x="2759" y="117"/>
                  </a:lnTo>
                  <a:lnTo>
                    <a:pt x="2857" y="157"/>
                  </a:lnTo>
                  <a:lnTo>
                    <a:pt x="2954" y="203"/>
                  </a:lnTo>
                  <a:lnTo>
                    <a:pt x="3048" y="255"/>
                  </a:lnTo>
                  <a:lnTo>
                    <a:pt x="3140" y="312"/>
                  </a:lnTo>
                  <a:lnTo>
                    <a:pt x="3229" y="374"/>
                  </a:lnTo>
                  <a:lnTo>
                    <a:pt x="3315" y="441"/>
                  </a:lnTo>
                  <a:lnTo>
                    <a:pt x="3399" y="513"/>
                  </a:lnTo>
                  <a:lnTo>
                    <a:pt x="3479" y="590"/>
                  </a:lnTo>
                  <a:lnTo>
                    <a:pt x="3556" y="671"/>
                  </a:lnTo>
                  <a:lnTo>
                    <a:pt x="3630" y="756"/>
                  </a:lnTo>
                  <a:lnTo>
                    <a:pt x="3700" y="845"/>
                  </a:lnTo>
                  <a:lnTo>
                    <a:pt x="3767" y="939"/>
                  </a:lnTo>
                  <a:lnTo>
                    <a:pt x="3830" y="1036"/>
                  </a:lnTo>
                  <a:lnTo>
                    <a:pt x="3889" y="1137"/>
                  </a:lnTo>
                  <a:lnTo>
                    <a:pt x="3944" y="1241"/>
                  </a:lnTo>
                  <a:lnTo>
                    <a:pt x="3995" y="1349"/>
                  </a:lnTo>
                  <a:lnTo>
                    <a:pt x="4042" y="1460"/>
                  </a:lnTo>
                  <a:lnTo>
                    <a:pt x="4084" y="1574"/>
                  </a:lnTo>
                  <a:lnTo>
                    <a:pt x="4122" y="1691"/>
                  </a:lnTo>
                  <a:lnTo>
                    <a:pt x="4155" y="1810"/>
                  </a:lnTo>
                  <a:lnTo>
                    <a:pt x="4184" y="1932"/>
                  </a:lnTo>
                  <a:lnTo>
                    <a:pt x="4208" y="2056"/>
                  </a:lnTo>
                  <a:lnTo>
                    <a:pt x="4226" y="2183"/>
                  </a:lnTo>
                  <a:lnTo>
                    <a:pt x="4240" y="2312"/>
                  </a:lnTo>
                  <a:lnTo>
                    <a:pt x="4248" y="2442"/>
                  </a:lnTo>
                  <a:lnTo>
                    <a:pt x="4250" y="2574"/>
                  </a:lnTo>
                  <a:lnTo>
                    <a:pt x="4248" y="2707"/>
                  </a:lnTo>
                  <a:lnTo>
                    <a:pt x="4240" y="2838"/>
                  </a:lnTo>
                  <a:lnTo>
                    <a:pt x="4227" y="2966"/>
                  </a:lnTo>
                  <a:lnTo>
                    <a:pt x="4208" y="3093"/>
                  </a:lnTo>
                  <a:lnTo>
                    <a:pt x="4185" y="3217"/>
                  </a:lnTo>
                  <a:lnTo>
                    <a:pt x="4156" y="3339"/>
                  </a:lnTo>
                  <a:lnTo>
                    <a:pt x="4123" y="3459"/>
                  </a:lnTo>
                  <a:lnTo>
                    <a:pt x="4085" y="3576"/>
                  </a:lnTo>
                  <a:lnTo>
                    <a:pt x="4042" y="3690"/>
                  </a:lnTo>
                  <a:lnTo>
                    <a:pt x="3995" y="3801"/>
                  </a:lnTo>
                  <a:lnTo>
                    <a:pt x="3945" y="3908"/>
                  </a:lnTo>
                  <a:lnTo>
                    <a:pt x="3889" y="4013"/>
                  </a:lnTo>
                  <a:lnTo>
                    <a:pt x="3830" y="4114"/>
                  </a:lnTo>
                  <a:lnTo>
                    <a:pt x="3767" y="4211"/>
                  </a:lnTo>
                  <a:lnTo>
                    <a:pt x="3701" y="4304"/>
                  </a:lnTo>
                  <a:lnTo>
                    <a:pt x="3631" y="4394"/>
                  </a:lnTo>
                  <a:lnTo>
                    <a:pt x="3557" y="4479"/>
                  </a:lnTo>
                  <a:lnTo>
                    <a:pt x="3480" y="4560"/>
                  </a:lnTo>
                  <a:lnTo>
                    <a:pt x="3400" y="4637"/>
                  </a:lnTo>
                  <a:lnTo>
                    <a:pt x="3316" y="4709"/>
                  </a:lnTo>
                  <a:lnTo>
                    <a:pt x="3230" y="4776"/>
                  </a:lnTo>
                  <a:lnTo>
                    <a:pt x="3141" y="4838"/>
                  </a:lnTo>
                  <a:lnTo>
                    <a:pt x="3050" y="4895"/>
                  </a:lnTo>
                  <a:lnTo>
                    <a:pt x="2955" y="4947"/>
                  </a:lnTo>
                  <a:lnTo>
                    <a:pt x="2859" y="4993"/>
                  </a:lnTo>
                  <a:lnTo>
                    <a:pt x="2760" y="5034"/>
                  </a:lnTo>
                  <a:lnTo>
                    <a:pt x="2659" y="5069"/>
                  </a:lnTo>
                  <a:lnTo>
                    <a:pt x="2607" y="5084"/>
                  </a:lnTo>
                  <a:lnTo>
                    <a:pt x="2556" y="5098"/>
                  </a:lnTo>
                  <a:lnTo>
                    <a:pt x="2503" y="5110"/>
                  </a:lnTo>
                  <a:lnTo>
                    <a:pt x="2451" y="5120"/>
                  </a:lnTo>
                  <a:lnTo>
                    <a:pt x="2398" y="5130"/>
                  </a:lnTo>
                  <a:lnTo>
                    <a:pt x="2344" y="5137"/>
                  </a:lnTo>
                  <a:lnTo>
                    <a:pt x="2290" y="5143"/>
                  </a:lnTo>
                  <a:lnTo>
                    <a:pt x="2236" y="5147"/>
                  </a:lnTo>
                  <a:lnTo>
                    <a:pt x="2181" y="5149"/>
                  </a:lnTo>
                  <a:lnTo>
                    <a:pt x="2126" y="5150"/>
                  </a:lnTo>
                  <a:lnTo>
                    <a:pt x="2071" y="5150"/>
                  </a:lnTo>
                  <a:lnTo>
                    <a:pt x="2017" y="5147"/>
                  </a:lnTo>
                  <a:lnTo>
                    <a:pt x="1962" y="5143"/>
                  </a:lnTo>
                  <a:lnTo>
                    <a:pt x="1909" y="5137"/>
                  </a:lnTo>
                  <a:lnTo>
                    <a:pt x="1855" y="5130"/>
                  </a:lnTo>
                  <a:lnTo>
                    <a:pt x="1802" y="5121"/>
                  </a:lnTo>
                  <a:lnTo>
                    <a:pt x="1749" y="5110"/>
                  </a:lnTo>
                  <a:lnTo>
                    <a:pt x="1697" y="5098"/>
                  </a:lnTo>
                  <a:lnTo>
                    <a:pt x="1645" y="5084"/>
                  </a:lnTo>
                  <a:lnTo>
                    <a:pt x="1594" y="5069"/>
                  </a:lnTo>
                  <a:lnTo>
                    <a:pt x="1493" y="5034"/>
                  </a:lnTo>
                  <a:lnTo>
                    <a:pt x="1394" y="4994"/>
                  </a:lnTo>
                  <a:lnTo>
                    <a:pt x="1298" y="4948"/>
                  </a:lnTo>
                  <a:lnTo>
                    <a:pt x="1203" y="4896"/>
                  </a:lnTo>
                  <a:lnTo>
                    <a:pt x="1112" y="4839"/>
                  </a:lnTo>
                  <a:lnTo>
                    <a:pt x="1023" y="4777"/>
                  </a:lnTo>
                  <a:lnTo>
                    <a:pt x="936" y="4710"/>
                  </a:lnTo>
                  <a:lnTo>
                    <a:pt x="853" y="4638"/>
                  </a:lnTo>
                  <a:lnTo>
                    <a:pt x="773" y="4561"/>
                  </a:lnTo>
                  <a:lnTo>
                    <a:pt x="696" y="4480"/>
                  </a:lnTo>
                  <a:lnTo>
                    <a:pt x="622" y="4395"/>
                  </a:lnTo>
                  <a:lnTo>
                    <a:pt x="552" y="4305"/>
                  </a:lnTo>
                  <a:lnTo>
                    <a:pt x="485" y="4212"/>
                  </a:lnTo>
                  <a:lnTo>
                    <a:pt x="422" y="4115"/>
                  </a:lnTo>
                  <a:lnTo>
                    <a:pt x="363" y="4014"/>
                  </a:lnTo>
                  <a:lnTo>
                    <a:pt x="308" y="3909"/>
                  </a:lnTo>
                  <a:lnTo>
                    <a:pt x="257" y="3801"/>
                  </a:lnTo>
                  <a:lnTo>
                    <a:pt x="210" y="3690"/>
                  </a:lnTo>
                  <a:lnTo>
                    <a:pt x="167" y="3576"/>
                  </a:lnTo>
                  <a:lnTo>
                    <a:pt x="129" y="3460"/>
                  </a:lnTo>
                  <a:lnTo>
                    <a:pt x="96" y="3340"/>
                  </a:lnTo>
                  <a:lnTo>
                    <a:pt x="67" y="3218"/>
                  </a:lnTo>
                  <a:lnTo>
                    <a:pt x="44" y="3094"/>
                  </a:lnTo>
                  <a:lnTo>
                    <a:pt x="25" y="2967"/>
                  </a:lnTo>
                  <a:lnTo>
                    <a:pt x="11" y="2838"/>
                  </a:lnTo>
                  <a:lnTo>
                    <a:pt x="3" y="2708"/>
                  </a:lnTo>
                  <a:lnTo>
                    <a:pt x="0" y="2575"/>
                  </a:lnTo>
                  <a:cubicBezTo>
                    <a:pt x="0" y="2566"/>
                    <a:pt x="5" y="2558"/>
                    <a:pt x="13" y="2553"/>
                  </a:cubicBezTo>
                  <a:cubicBezTo>
                    <a:pt x="21" y="2549"/>
                    <a:pt x="31" y="2549"/>
                    <a:pt x="39" y="2554"/>
                  </a:cubicBezTo>
                  <a:lnTo>
                    <a:pt x="40" y="2555"/>
                  </a:lnTo>
                  <a:close/>
                  <a:moveTo>
                    <a:pt x="11" y="2596"/>
                  </a:moveTo>
                  <a:lnTo>
                    <a:pt x="50" y="2574"/>
                  </a:lnTo>
                  <a:lnTo>
                    <a:pt x="53" y="2705"/>
                  </a:lnTo>
                  <a:lnTo>
                    <a:pt x="61" y="2833"/>
                  </a:lnTo>
                  <a:lnTo>
                    <a:pt x="74" y="2960"/>
                  </a:lnTo>
                  <a:lnTo>
                    <a:pt x="93" y="3084"/>
                  </a:lnTo>
                  <a:lnTo>
                    <a:pt x="116" y="3207"/>
                  </a:lnTo>
                  <a:lnTo>
                    <a:pt x="144" y="3327"/>
                  </a:lnTo>
                  <a:lnTo>
                    <a:pt x="177" y="3444"/>
                  </a:lnTo>
                  <a:lnTo>
                    <a:pt x="214" y="3559"/>
                  </a:lnTo>
                  <a:lnTo>
                    <a:pt x="256" y="3671"/>
                  </a:lnTo>
                  <a:lnTo>
                    <a:pt x="302" y="3780"/>
                  </a:lnTo>
                  <a:lnTo>
                    <a:pt x="352" y="3886"/>
                  </a:lnTo>
                  <a:lnTo>
                    <a:pt x="406" y="3988"/>
                  </a:lnTo>
                  <a:lnTo>
                    <a:pt x="464" y="4087"/>
                  </a:lnTo>
                  <a:lnTo>
                    <a:pt x="526" y="4183"/>
                  </a:lnTo>
                  <a:lnTo>
                    <a:pt x="591" y="4275"/>
                  </a:lnTo>
                  <a:lnTo>
                    <a:pt x="660" y="4362"/>
                  </a:lnTo>
                  <a:lnTo>
                    <a:pt x="732" y="4446"/>
                  </a:lnTo>
                  <a:lnTo>
                    <a:pt x="807" y="4525"/>
                  </a:lnTo>
                  <a:lnTo>
                    <a:pt x="886" y="4600"/>
                  </a:lnTo>
                  <a:lnTo>
                    <a:pt x="967" y="4670"/>
                  </a:lnTo>
                  <a:lnTo>
                    <a:pt x="1051" y="4736"/>
                  </a:lnTo>
                  <a:lnTo>
                    <a:pt x="1138" y="4796"/>
                  </a:lnTo>
                  <a:lnTo>
                    <a:pt x="1227" y="4852"/>
                  </a:lnTo>
                  <a:lnTo>
                    <a:pt x="1319" y="4902"/>
                  </a:lnTo>
                  <a:lnTo>
                    <a:pt x="1413" y="4948"/>
                  </a:lnTo>
                  <a:lnTo>
                    <a:pt x="1510" y="4987"/>
                  </a:lnTo>
                  <a:lnTo>
                    <a:pt x="1608" y="5021"/>
                  </a:lnTo>
                  <a:lnTo>
                    <a:pt x="1658" y="5036"/>
                  </a:lnTo>
                  <a:lnTo>
                    <a:pt x="1708" y="5049"/>
                  </a:lnTo>
                  <a:lnTo>
                    <a:pt x="1759" y="5061"/>
                  </a:lnTo>
                  <a:lnTo>
                    <a:pt x="1810" y="5071"/>
                  </a:lnTo>
                  <a:lnTo>
                    <a:pt x="1862" y="5080"/>
                  </a:lnTo>
                  <a:lnTo>
                    <a:pt x="1914" y="5087"/>
                  </a:lnTo>
                  <a:lnTo>
                    <a:pt x="1966" y="5093"/>
                  </a:lnTo>
                  <a:lnTo>
                    <a:pt x="2019" y="5097"/>
                  </a:lnTo>
                  <a:lnTo>
                    <a:pt x="2072" y="5100"/>
                  </a:lnTo>
                  <a:lnTo>
                    <a:pt x="2126" y="5100"/>
                  </a:lnTo>
                  <a:lnTo>
                    <a:pt x="2179" y="5099"/>
                  </a:lnTo>
                  <a:lnTo>
                    <a:pt x="2232" y="5097"/>
                  </a:lnTo>
                  <a:lnTo>
                    <a:pt x="2285" y="5093"/>
                  </a:lnTo>
                  <a:lnTo>
                    <a:pt x="2337" y="5087"/>
                  </a:lnTo>
                  <a:lnTo>
                    <a:pt x="2389" y="5080"/>
                  </a:lnTo>
                  <a:lnTo>
                    <a:pt x="2441" y="5071"/>
                  </a:lnTo>
                  <a:lnTo>
                    <a:pt x="2492" y="5061"/>
                  </a:lnTo>
                  <a:lnTo>
                    <a:pt x="2543" y="5050"/>
                  </a:lnTo>
                  <a:lnTo>
                    <a:pt x="2593" y="5036"/>
                  </a:lnTo>
                  <a:lnTo>
                    <a:pt x="2643" y="5022"/>
                  </a:lnTo>
                  <a:lnTo>
                    <a:pt x="2741" y="4988"/>
                  </a:lnTo>
                  <a:lnTo>
                    <a:pt x="2837" y="4948"/>
                  </a:lnTo>
                  <a:lnTo>
                    <a:pt x="2931" y="4903"/>
                  </a:lnTo>
                  <a:lnTo>
                    <a:pt x="3023" y="4853"/>
                  </a:lnTo>
                  <a:lnTo>
                    <a:pt x="3113" y="4797"/>
                  </a:lnTo>
                  <a:lnTo>
                    <a:pt x="3200" y="4736"/>
                  </a:lnTo>
                  <a:lnTo>
                    <a:pt x="3284" y="4671"/>
                  </a:lnTo>
                  <a:lnTo>
                    <a:pt x="3365" y="4601"/>
                  </a:lnTo>
                  <a:lnTo>
                    <a:pt x="3444" y="4526"/>
                  </a:lnTo>
                  <a:lnTo>
                    <a:pt x="3519" y="4447"/>
                  </a:lnTo>
                  <a:lnTo>
                    <a:pt x="3591" y="4363"/>
                  </a:lnTo>
                  <a:lnTo>
                    <a:pt x="3660" y="4275"/>
                  </a:lnTo>
                  <a:lnTo>
                    <a:pt x="3725" y="4184"/>
                  </a:lnTo>
                  <a:lnTo>
                    <a:pt x="3787" y="4089"/>
                  </a:lnTo>
                  <a:lnTo>
                    <a:pt x="3845" y="3990"/>
                  </a:lnTo>
                  <a:lnTo>
                    <a:pt x="3899" y="3887"/>
                  </a:lnTo>
                  <a:lnTo>
                    <a:pt x="3949" y="3781"/>
                  </a:lnTo>
                  <a:lnTo>
                    <a:pt x="3996" y="3672"/>
                  </a:lnTo>
                  <a:lnTo>
                    <a:pt x="4037" y="3560"/>
                  </a:lnTo>
                  <a:lnTo>
                    <a:pt x="4074" y="3446"/>
                  </a:lnTo>
                  <a:lnTo>
                    <a:pt x="4107" y="3328"/>
                  </a:lnTo>
                  <a:lnTo>
                    <a:pt x="4135" y="3208"/>
                  </a:lnTo>
                  <a:lnTo>
                    <a:pt x="4158" y="3086"/>
                  </a:lnTo>
                  <a:lnTo>
                    <a:pt x="4177" y="2961"/>
                  </a:lnTo>
                  <a:lnTo>
                    <a:pt x="4190" y="2835"/>
                  </a:lnTo>
                  <a:lnTo>
                    <a:pt x="4198" y="2706"/>
                  </a:lnTo>
                  <a:lnTo>
                    <a:pt x="4200" y="2575"/>
                  </a:lnTo>
                  <a:lnTo>
                    <a:pt x="4198" y="2445"/>
                  </a:lnTo>
                  <a:lnTo>
                    <a:pt x="4190" y="2317"/>
                  </a:lnTo>
                  <a:lnTo>
                    <a:pt x="4176" y="2190"/>
                  </a:lnTo>
                  <a:lnTo>
                    <a:pt x="4158" y="2066"/>
                  </a:lnTo>
                  <a:lnTo>
                    <a:pt x="4135" y="1943"/>
                  </a:lnTo>
                  <a:lnTo>
                    <a:pt x="4107" y="1823"/>
                  </a:lnTo>
                  <a:lnTo>
                    <a:pt x="4074" y="1706"/>
                  </a:lnTo>
                  <a:lnTo>
                    <a:pt x="4037" y="1591"/>
                  </a:lnTo>
                  <a:lnTo>
                    <a:pt x="3996" y="1479"/>
                  </a:lnTo>
                  <a:lnTo>
                    <a:pt x="3950" y="1370"/>
                  </a:lnTo>
                  <a:lnTo>
                    <a:pt x="3900" y="1265"/>
                  </a:lnTo>
                  <a:lnTo>
                    <a:pt x="3846" y="1162"/>
                  </a:lnTo>
                  <a:lnTo>
                    <a:pt x="3788" y="1063"/>
                  </a:lnTo>
                  <a:lnTo>
                    <a:pt x="3726" y="968"/>
                  </a:lnTo>
                  <a:lnTo>
                    <a:pt x="3661" y="876"/>
                  </a:lnTo>
                  <a:lnTo>
                    <a:pt x="3592" y="789"/>
                  </a:lnTo>
                  <a:lnTo>
                    <a:pt x="3520" y="705"/>
                  </a:lnTo>
                  <a:lnTo>
                    <a:pt x="3444" y="626"/>
                  </a:lnTo>
                  <a:lnTo>
                    <a:pt x="3366" y="551"/>
                  </a:lnTo>
                  <a:lnTo>
                    <a:pt x="3285" y="481"/>
                  </a:lnTo>
                  <a:lnTo>
                    <a:pt x="3201" y="415"/>
                  </a:lnTo>
                  <a:lnTo>
                    <a:pt x="3114" y="354"/>
                  </a:lnTo>
                  <a:lnTo>
                    <a:pt x="3024" y="299"/>
                  </a:lnTo>
                  <a:lnTo>
                    <a:pt x="2933" y="249"/>
                  </a:lnTo>
                  <a:lnTo>
                    <a:pt x="2838" y="203"/>
                  </a:lnTo>
                  <a:lnTo>
                    <a:pt x="2742" y="164"/>
                  </a:lnTo>
                  <a:lnTo>
                    <a:pt x="2644" y="130"/>
                  </a:lnTo>
                  <a:lnTo>
                    <a:pt x="2594" y="115"/>
                  </a:lnTo>
                  <a:lnTo>
                    <a:pt x="2544" y="102"/>
                  </a:lnTo>
                  <a:lnTo>
                    <a:pt x="2493" y="90"/>
                  </a:lnTo>
                  <a:lnTo>
                    <a:pt x="2441" y="80"/>
                  </a:lnTo>
                  <a:lnTo>
                    <a:pt x="2390" y="71"/>
                  </a:lnTo>
                  <a:lnTo>
                    <a:pt x="2338" y="64"/>
                  </a:lnTo>
                  <a:lnTo>
                    <a:pt x="2285" y="58"/>
                  </a:lnTo>
                  <a:lnTo>
                    <a:pt x="2233" y="54"/>
                  </a:lnTo>
                  <a:lnTo>
                    <a:pt x="2180" y="51"/>
                  </a:lnTo>
                  <a:lnTo>
                    <a:pt x="2126" y="50"/>
                  </a:lnTo>
                  <a:lnTo>
                    <a:pt x="2073" y="51"/>
                  </a:lnTo>
                  <a:lnTo>
                    <a:pt x="2020" y="54"/>
                  </a:lnTo>
                  <a:lnTo>
                    <a:pt x="1967" y="58"/>
                  </a:lnTo>
                  <a:lnTo>
                    <a:pt x="1915" y="63"/>
                  </a:lnTo>
                  <a:lnTo>
                    <a:pt x="1863" y="71"/>
                  </a:lnTo>
                  <a:lnTo>
                    <a:pt x="1811" y="79"/>
                  </a:lnTo>
                  <a:lnTo>
                    <a:pt x="1760" y="90"/>
                  </a:lnTo>
                  <a:lnTo>
                    <a:pt x="1709" y="101"/>
                  </a:lnTo>
                  <a:lnTo>
                    <a:pt x="1659" y="115"/>
                  </a:lnTo>
                  <a:lnTo>
                    <a:pt x="1609" y="129"/>
                  </a:lnTo>
                  <a:lnTo>
                    <a:pt x="1511" y="163"/>
                  </a:lnTo>
                  <a:lnTo>
                    <a:pt x="1415" y="203"/>
                  </a:lnTo>
                  <a:lnTo>
                    <a:pt x="1321" y="248"/>
                  </a:lnTo>
                  <a:lnTo>
                    <a:pt x="1229" y="298"/>
                  </a:lnTo>
                  <a:lnTo>
                    <a:pt x="1139" y="354"/>
                  </a:lnTo>
                  <a:lnTo>
                    <a:pt x="1052" y="414"/>
                  </a:lnTo>
                  <a:lnTo>
                    <a:pt x="968" y="480"/>
                  </a:lnTo>
                  <a:lnTo>
                    <a:pt x="887" y="550"/>
                  </a:lnTo>
                  <a:lnTo>
                    <a:pt x="808" y="625"/>
                  </a:lnTo>
                  <a:lnTo>
                    <a:pt x="733" y="704"/>
                  </a:lnTo>
                  <a:lnTo>
                    <a:pt x="661" y="788"/>
                  </a:lnTo>
                  <a:lnTo>
                    <a:pt x="592" y="875"/>
                  </a:lnTo>
                  <a:lnTo>
                    <a:pt x="526" y="967"/>
                  </a:lnTo>
                  <a:lnTo>
                    <a:pt x="465" y="1062"/>
                  </a:lnTo>
                  <a:lnTo>
                    <a:pt x="407" y="1161"/>
                  </a:lnTo>
                  <a:lnTo>
                    <a:pt x="353" y="1264"/>
                  </a:lnTo>
                  <a:lnTo>
                    <a:pt x="302" y="1370"/>
                  </a:lnTo>
                  <a:lnTo>
                    <a:pt x="256" y="1479"/>
                  </a:lnTo>
                  <a:lnTo>
                    <a:pt x="215" y="1591"/>
                  </a:lnTo>
                  <a:lnTo>
                    <a:pt x="178" y="1705"/>
                  </a:lnTo>
                  <a:lnTo>
                    <a:pt x="145" y="1823"/>
                  </a:lnTo>
                  <a:lnTo>
                    <a:pt x="117" y="1943"/>
                  </a:lnTo>
                  <a:lnTo>
                    <a:pt x="93" y="2065"/>
                  </a:lnTo>
                  <a:lnTo>
                    <a:pt x="75" y="2190"/>
                  </a:lnTo>
                  <a:lnTo>
                    <a:pt x="62" y="2316"/>
                  </a:lnTo>
                  <a:lnTo>
                    <a:pt x="54" y="2445"/>
                  </a:lnTo>
                  <a:lnTo>
                    <a:pt x="51" y="2576"/>
                  </a:lnTo>
                  <a:cubicBezTo>
                    <a:pt x="51" y="2585"/>
                    <a:pt x="46" y="2593"/>
                    <a:pt x="38" y="2598"/>
                  </a:cubicBezTo>
                  <a:cubicBezTo>
                    <a:pt x="29" y="2602"/>
                    <a:pt x="20" y="2601"/>
                    <a:pt x="12" y="2596"/>
                  </a:cubicBezTo>
                  <a:lnTo>
                    <a:pt x="11" y="2596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23" name="Freeform 99"/>
            <p:cNvSpPr>
              <a:spLocks noEditPoints="1"/>
            </p:cNvSpPr>
            <p:nvPr/>
          </p:nvSpPr>
          <p:spPr bwMode="auto">
            <a:xfrm>
              <a:off x="964" y="2942"/>
              <a:ext cx="942" cy="1136"/>
            </a:xfrm>
            <a:custGeom>
              <a:avLst/>
              <a:gdLst/>
              <a:ahLst/>
              <a:cxnLst>
                <a:cxn ang="0">
                  <a:pos x="25" y="2185"/>
                </a:cxn>
                <a:cxn ang="0">
                  <a:pos x="167" y="1575"/>
                </a:cxn>
                <a:cxn ang="0">
                  <a:pos x="422" y="1037"/>
                </a:cxn>
                <a:cxn ang="0">
                  <a:pos x="772" y="590"/>
                </a:cxn>
                <a:cxn ang="0">
                  <a:pos x="1202" y="256"/>
                </a:cxn>
                <a:cxn ang="0">
                  <a:pos x="1645" y="67"/>
                </a:cxn>
                <a:cxn ang="0">
                  <a:pos x="1908" y="14"/>
                </a:cxn>
                <a:cxn ang="0">
                  <a:pos x="2181" y="1"/>
                </a:cxn>
                <a:cxn ang="0">
                  <a:pos x="2450" y="30"/>
                </a:cxn>
                <a:cxn ang="0">
                  <a:pos x="2759" y="117"/>
                </a:cxn>
                <a:cxn ang="0">
                  <a:pos x="3229" y="374"/>
                </a:cxn>
                <a:cxn ang="0">
                  <a:pos x="3630" y="756"/>
                </a:cxn>
                <a:cxn ang="0">
                  <a:pos x="3944" y="1241"/>
                </a:cxn>
                <a:cxn ang="0">
                  <a:pos x="4155" y="1810"/>
                </a:cxn>
                <a:cxn ang="0">
                  <a:pos x="4248" y="2442"/>
                </a:cxn>
                <a:cxn ang="0">
                  <a:pos x="4208" y="3093"/>
                </a:cxn>
                <a:cxn ang="0">
                  <a:pos x="4042" y="3690"/>
                </a:cxn>
                <a:cxn ang="0">
                  <a:pos x="3767" y="4211"/>
                </a:cxn>
                <a:cxn ang="0">
                  <a:pos x="3400" y="4637"/>
                </a:cxn>
                <a:cxn ang="0">
                  <a:pos x="2955" y="4947"/>
                </a:cxn>
                <a:cxn ang="0">
                  <a:pos x="2556" y="5098"/>
                </a:cxn>
                <a:cxn ang="0">
                  <a:pos x="2290" y="5143"/>
                </a:cxn>
                <a:cxn ang="0">
                  <a:pos x="2017" y="5147"/>
                </a:cxn>
                <a:cxn ang="0">
                  <a:pos x="1749" y="5110"/>
                </a:cxn>
                <a:cxn ang="0">
                  <a:pos x="1394" y="4994"/>
                </a:cxn>
                <a:cxn ang="0">
                  <a:pos x="936" y="4710"/>
                </a:cxn>
                <a:cxn ang="0">
                  <a:pos x="552" y="4305"/>
                </a:cxn>
                <a:cxn ang="0">
                  <a:pos x="257" y="3801"/>
                </a:cxn>
                <a:cxn ang="0">
                  <a:pos x="67" y="3218"/>
                </a:cxn>
                <a:cxn ang="0">
                  <a:pos x="0" y="2575"/>
                </a:cxn>
                <a:cxn ang="0">
                  <a:pos x="50" y="2574"/>
                </a:cxn>
                <a:cxn ang="0">
                  <a:pos x="116" y="3207"/>
                </a:cxn>
                <a:cxn ang="0">
                  <a:pos x="302" y="3780"/>
                </a:cxn>
                <a:cxn ang="0">
                  <a:pos x="591" y="4275"/>
                </a:cxn>
                <a:cxn ang="0">
                  <a:pos x="967" y="4670"/>
                </a:cxn>
                <a:cxn ang="0">
                  <a:pos x="1413" y="4948"/>
                </a:cxn>
                <a:cxn ang="0">
                  <a:pos x="1759" y="5061"/>
                </a:cxn>
                <a:cxn ang="0">
                  <a:pos x="2019" y="5097"/>
                </a:cxn>
                <a:cxn ang="0">
                  <a:pos x="2285" y="5093"/>
                </a:cxn>
                <a:cxn ang="0">
                  <a:pos x="2543" y="5050"/>
                </a:cxn>
                <a:cxn ang="0">
                  <a:pos x="2931" y="4903"/>
                </a:cxn>
                <a:cxn ang="0">
                  <a:pos x="3365" y="4601"/>
                </a:cxn>
                <a:cxn ang="0">
                  <a:pos x="3725" y="4184"/>
                </a:cxn>
                <a:cxn ang="0">
                  <a:pos x="3996" y="3672"/>
                </a:cxn>
                <a:cxn ang="0">
                  <a:pos x="4158" y="3086"/>
                </a:cxn>
                <a:cxn ang="0">
                  <a:pos x="4198" y="2445"/>
                </a:cxn>
                <a:cxn ang="0">
                  <a:pos x="4107" y="1823"/>
                </a:cxn>
                <a:cxn ang="0">
                  <a:pos x="3900" y="1265"/>
                </a:cxn>
                <a:cxn ang="0">
                  <a:pos x="3592" y="789"/>
                </a:cxn>
                <a:cxn ang="0">
                  <a:pos x="3201" y="415"/>
                </a:cxn>
                <a:cxn ang="0">
                  <a:pos x="2742" y="164"/>
                </a:cxn>
                <a:cxn ang="0">
                  <a:pos x="2441" y="80"/>
                </a:cxn>
                <a:cxn ang="0">
                  <a:pos x="2180" y="51"/>
                </a:cxn>
                <a:cxn ang="0">
                  <a:pos x="1915" y="63"/>
                </a:cxn>
                <a:cxn ang="0">
                  <a:pos x="1659" y="115"/>
                </a:cxn>
                <a:cxn ang="0">
                  <a:pos x="1229" y="298"/>
                </a:cxn>
                <a:cxn ang="0">
                  <a:pos x="808" y="625"/>
                </a:cxn>
                <a:cxn ang="0">
                  <a:pos x="465" y="1062"/>
                </a:cxn>
                <a:cxn ang="0">
                  <a:pos x="215" y="1591"/>
                </a:cxn>
                <a:cxn ang="0">
                  <a:pos x="75" y="2190"/>
                </a:cxn>
                <a:cxn ang="0">
                  <a:pos x="12" y="2596"/>
                </a:cxn>
              </a:cxnLst>
              <a:rect l="0" t="0" r="r" b="b"/>
              <a:pathLst>
                <a:path w="4250" h="5150">
                  <a:moveTo>
                    <a:pt x="40" y="2555"/>
                  </a:moveTo>
                  <a:lnTo>
                    <a:pt x="1" y="2575"/>
                  </a:lnTo>
                  <a:lnTo>
                    <a:pt x="4" y="2444"/>
                  </a:lnTo>
                  <a:lnTo>
                    <a:pt x="12" y="2313"/>
                  </a:lnTo>
                  <a:lnTo>
                    <a:pt x="25" y="2185"/>
                  </a:lnTo>
                  <a:lnTo>
                    <a:pt x="44" y="2058"/>
                  </a:lnTo>
                  <a:lnTo>
                    <a:pt x="67" y="1934"/>
                  </a:lnTo>
                  <a:lnTo>
                    <a:pt x="96" y="1811"/>
                  </a:lnTo>
                  <a:lnTo>
                    <a:pt x="129" y="1692"/>
                  </a:lnTo>
                  <a:lnTo>
                    <a:pt x="167" y="1575"/>
                  </a:lnTo>
                  <a:lnTo>
                    <a:pt x="210" y="1461"/>
                  </a:lnTo>
                  <a:lnTo>
                    <a:pt x="256" y="1350"/>
                  </a:lnTo>
                  <a:lnTo>
                    <a:pt x="307" y="1243"/>
                  </a:lnTo>
                  <a:lnTo>
                    <a:pt x="363" y="1138"/>
                  </a:lnTo>
                  <a:lnTo>
                    <a:pt x="422" y="1037"/>
                  </a:lnTo>
                  <a:lnTo>
                    <a:pt x="484" y="940"/>
                  </a:lnTo>
                  <a:lnTo>
                    <a:pt x="551" y="846"/>
                  </a:lnTo>
                  <a:lnTo>
                    <a:pt x="621" y="757"/>
                  </a:lnTo>
                  <a:lnTo>
                    <a:pt x="695" y="672"/>
                  </a:lnTo>
                  <a:lnTo>
                    <a:pt x="772" y="590"/>
                  </a:lnTo>
                  <a:lnTo>
                    <a:pt x="852" y="514"/>
                  </a:lnTo>
                  <a:lnTo>
                    <a:pt x="935" y="442"/>
                  </a:lnTo>
                  <a:lnTo>
                    <a:pt x="1022" y="375"/>
                  </a:lnTo>
                  <a:lnTo>
                    <a:pt x="1111" y="313"/>
                  </a:lnTo>
                  <a:lnTo>
                    <a:pt x="1202" y="256"/>
                  </a:lnTo>
                  <a:lnTo>
                    <a:pt x="1296" y="204"/>
                  </a:lnTo>
                  <a:lnTo>
                    <a:pt x="1393" y="158"/>
                  </a:lnTo>
                  <a:lnTo>
                    <a:pt x="1492" y="117"/>
                  </a:lnTo>
                  <a:lnTo>
                    <a:pt x="1593" y="82"/>
                  </a:lnTo>
                  <a:lnTo>
                    <a:pt x="1645" y="67"/>
                  </a:lnTo>
                  <a:lnTo>
                    <a:pt x="1696" y="53"/>
                  </a:lnTo>
                  <a:lnTo>
                    <a:pt x="1749" y="41"/>
                  </a:lnTo>
                  <a:lnTo>
                    <a:pt x="1801" y="30"/>
                  </a:lnTo>
                  <a:lnTo>
                    <a:pt x="1854" y="21"/>
                  </a:lnTo>
                  <a:lnTo>
                    <a:pt x="1908" y="14"/>
                  </a:lnTo>
                  <a:lnTo>
                    <a:pt x="1962" y="8"/>
                  </a:lnTo>
                  <a:lnTo>
                    <a:pt x="2016" y="4"/>
                  </a:lnTo>
                  <a:lnTo>
                    <a:pt x="2071" y="1"/>
                  </a:lnTo>
                  <a:lnTo>
                    <a:pt x="2126" y="0"/>
                  </a:lnTo>
                  <a:lnTo>
                    <a:pt x="2181" y="1"/>
                  </a:lnTo>
                  <a:lnTo>
                    <a:pt x="2235" y="4"/>
                  </a:lnTo>
                  <a:lnTo>
                    <a:pt x="2289" y="8"/>
                  </a:lnTo>
                  <a:lnTo>
                    <a:pt x="2343" y="14"/>
                  </a:lnTo>
                  <a:lnTo>
                    <a:pt x="2397" y="21"/>
                  </a:lnTo>
                  <a:lnTo>
                    <a:pt x="2450" y="30"/>
                  </a:lnTo>
                  <a:lnTo>
                    <a:pt x="2503" y="41"/>
                  </a:lnTo>
                  <a:lnTo>
                    <a:pt x="2555" y="53"/>
                  </a:lnTo>
                  <a:lnTo>
                    <a:pt x="2607" y="67"/>
                  </a:lnTo>
                  <a:lnTo>
                    <a:pt x="2658" y="82"/>
                  </a:lnTo>
                  <a:lnTo>
                    <a:pt x="2759" y="117"/>
                  </a:lnTo>
                  <a:lnTo>
                    <a:pt x="2857" y="157"/>
                  </a:lnTo>
                  <a:lnTo>
                    <a:pt x="2954" y="203"/>
                  </a:lnTo>
                  <a:lnTo>
                    <a:pt x="3048" y="255"/>
                  </a:lnTo>
                  <a:lnTo>
                    <a:pt x="3140" y="312"/>
                  </a:lnTo>
                  <a:lnTo>
                    <a:pt x="3229" y="374"/>
                  </a:lnTo>
                  <a:lnTo>
                    <a:pt x="3315" y="441"/>
                  </a:lnTo>
                  <a:lnTo>
                    <a:pt x="3399" y="513"/>
                  </a:lnTo>
                  <a:lnTo>
                    <a:pt x="3479" y="590"/>
                  </a:lnTo>
                  <a:lnTo>
                    <a:pt x="3556" y="671"/>
                  </a:lnTo>
                  <a:lnTo>
                    <a:pt x="3630" y="756"/>
                  </a:lnTo>
                  <a:lnTo>
                    <a:pt x="3700" y="845"/>
                  </a:lnTo>
                  <a:lnTo>
                    <a:pt x="3767" y="939"/>
                  </a:lnTo>
                  <a:lnTo>
                    <a:pt x="3830" y="1036"/>
                  </a:lnTo>
                  <a:lnTo>
                    <a:pt x="3889" y="1137"/>
                  </a:lnTo>
                  <a:lnTo>
                    <a:pt x="3944" y="1241"/>
                  </a:lnTo>
                  <a:lnTo>
                    <a:pt x="3995" y="1349"/>
                  </a:lnTo>
                  <a:lnTo>
                    <a:pt x="4042" y="1460"/>
                  </a:lnTo>
                  <a:lnTo>
                    <a:pt x="4084" y="1574"/>
                  </a:lnTo>
                  <a:lnTo>
                    <a:pt x="4122" y="1691"/>
                  </a:lnTo>
                  <a:lnTo>
                    <a:pt x="4155" y="1810"/>
                  </a:lnTo>
                  <a:lnTo>
                    <a:pt x="4184" y="1932"/>
                  </a:lnTo>
                  <a:lnTo>
                    <a:pt x="4208" y="2056"/>
                  </a:lnTo>
                  <a:lnTo>
                    <a:pt x="4226" y="2183"/>
                  </a:lnTo>
                  <a:lnTo>
                    <a:pt x="4240" y="2312"/>
                  </a:lnTo>
                  <a:lnTo>
                    <a:pt x="4248" y="2442"/>
                  </a:lnTo>
                  <a:lnTo>
                    <a:pt x="4250" y="2574"/>
                  </a:lnTo>
                  <a:lnTo>
                    <a:pt x="4248" y="2707"/>
                  </a:lnTo>
                  <a:lnTo>
                    <a:pt x="4240" y="2838"/>
                  </a:lnTo>
                  <a:lnTo>
                    <a:pt x="4227" y="2966"/>
                  </a:lnTo>
                  <a:lnTo>
                    <a:pt x="4208" y="3093"/>
                  </a:lnTo>
                  <a:lnTo>
                    <a:pt x="4185" y="3217"/>
                  </a:lnTo>
                  <a:lnTo>
                    <a:pt x="4156" y="3339"/>
                  </a:lnTo>
                  <a:lnTo>
                    <a:pt x="4123" y="3459"/>
                  </a:lnTo>
                  <a:lnTo>
                    <a:pt x="4085" y="3576"/>
                  </a:lnTo>
                  <a:lnTo>
                    <a:pt x="4042" y="3690"/>
                  </a:lnTo>
                  <a:lnTo>
                    <a:pt x="3995" y="3801"/>
                  </a:lnTo>
                  <a:lnTo>
                    <a:pt x="3945" y="3908"/>
                  </a:lnTo>
                  <a:lnTo>
                    <a:pt x="3889" y="4013"/>
                  </a:lnTo>
                  <a:lnTo>
                    <a:pt x="3830" y="4114"/>
                  </a:lnTo>
                  <a:lnTo>
                    <a:pt x="3767" y="4211"/>
                  </a:lnTo>
                  <a:lnTo>
                    <a:pt x="3701" y="4304"/>
                  </a:lnTo>
                  <a:lnTo>
                    <a:pt x="3631" y="4394"/>
                  </a:lnTo>
                  <a:lnTo>
                    <a:pt x="3557" y="4479"/>
                  </a:lnTo>
                  <a:lnTo>
                    <a:pt x="3480" y="4560"/>
                  </a:lnTo>
                  <a:lnTo>
                    <a:pt x="3400" y="4637"/>
                  </a:lnTo>
                  <a:lnTo>
                    <a:pt x="3316" y="4709"/>
                  </a:lnTo>
                  <a:lnTo>
                    <a:pt x="3230" y="4776"/>
                  </a:lnTo>
                  <a:lnTo>
                    <a:pt x="3141" y="4838"/>
                  </a:lnTo>
                  <a:lnTo>
                    <a:pt x="3050" y="4895"/>
                  </a:lnTo>
                  <a:lnTo>
                    <a:pt x="2955" y="4947"/>
                  </a:lnTo>
                  <a:lnTo>
                    <a:pt x="2859" y="4993"/>
                  </a:lnTo>
                  <a:lnTo>
                    <a:pt x="2760" y="5034"/>
                  </a:lnTo>
                  <a:lnTo>
                    <a:pt x="2659" y="5069"/>
                  </a:lnTo>
                  <a:lnTo>
                    <a:pt x="2607" y="5084"/>
                  </a:lnTo>
                  <a:lnTo>
                    <a:pt x="2556" y="5098"/>
                  </a:lnTo>
                  <a:lnTo>
                    <a:pt x="2503" y="5110"/>
                  </a:lnTo>
                  <a:lnTo>
                    <a:pt x="2451" y="5120"/>
                  </a:lnTo>
                  <a:lnTo>
                    <a:pt x="2398" y="5130"/>
                  </a:lnTo>
                  <a:lnTo>
                    <a:pt x="2344" y="5137"/>
                  </a:lnTo>
                  <a:lnTo>
                    <a:pt x="2290" y="5143"/>
                  </a:lnTo>
                  <a:lnTo>
                    <a:pt x="2236" y="5147"/>
                  </a:lnTo>
                  <a:lnTo>
                    <a:pt x="2181" y="5149"/>
                  </a:lnTo>
                  <a:lnTo>
                    <a:pt x="2126" y="5150"/>
                  </a:lnTo>
                  <a:lnTo>
                    <a:pt x="2071" y="5150"/>
                  </a:lnTo>
                  <a:lnTo>
                    <a:pt x="2017" y="5147"/>
                  </a:lnTo>
                  <a:lnTo>
                    <a:pt x="1962" y="5143"/>
                  </a:lnTo>
                  <a:lnTo>
                    <a:pt x="1909" y="5137"/>
                  </a:lnTo>
                  <a:lnTo>
                    <a:pt x="1855" y="5130"/>
                  </a:lnTo>
                  <a:lnTo>
                    <a:pt x="1802" y="5121"/>
                  </a:lnTo>
                  <a:lnTo>
                    <a:pt x="1749" y="5110"/>
                  </a:lnTo>
                  <a:lnTo>
                    <a:pt x="1697" y="5098"/>
                  </a:lnTo>
                  <a:lnTo>
                    <a:pt x="1645" y="5084"/>
                  </a:lnTo>
                  <a:lnTo>
                    <a:pt x="1594" y="5069"/>
                  </a:lnTo>
                  <a:lnTo>
                    <a:pt x="1493" y="5034"/>
                  </a:lnTo>
                  <a:lnTo>
                    <a:pt x="1394" y="4994"/>
                  </a:lnTo>
                  <a:lnTo>
                    <a:pt x="1298" y="4948"/>
                  </a:lnTo>
                  <a:lnTo>
                    <a:pt x="1203" y="4896"/>
                  </a:lnTo>
                  <a:lnTo>
                    <a:pt x="1112" y="4839"/>
                  </a:lnTo>
                  <a:lnTo>
                    <a:pt x="1023" y="4777"/>
                  </a:lnTo>
                  <a:lnTo>
                    <a:pt x="936" y="4710"/>
                  </a:lnTo>
                  <a:lnTo>
                    <a:pt x="853" y="4638"/>
                  </a:lnTo>
                  <a:lnTo>
                    <a:pt x="773" y="4561"/>
                  </a:lnTo>
                  <a:lnTo>
                    <a:pt x="696" y="4480"/>
                  </a:lnTo>
                  <a:lnTo>
                    <a:pt x="622" y="4395"/>
                  </a:lnTo>
                  <a:lnTo>
                    <a:pt x="552" y="4305"/>
                  </a:lnTo>
                  <a:lnTo>
                    <a:pt x="485" y="4212"/>
                  </a:lnTo>
                  <a:lnTo>
                    <a:pt x="422" y="4115"/>
                  </a:lnTo>
                  <a:lnTo>
                    <a:pt x="363" y="4014"/>
                  </a:lnTo>
                  <a:lnTo>
                    <a:pt x="308" y="3909"/>
                  </a:lnTo>
                  <a:lnTo>
                    <a:pt x="257" y="3801"/>
                  </a:lnTo>
                  <a:lnTo>
                    <a:pt x="210" y="3690"/>
                  </a:lnTo>
                  <a:lnTo>
                    <a:pt x="167" y="3576"/>
                  </a:lnTo>
                  <a:lnTo>
                    <a:pt x="129" y="3460"/>
                  </a:lnTo>
                  <a:lnTo>
                    <a:pt x="96" y="3340"/>
                  </a:lnTo>
                  <a:lnTo>
                    <a:pt x="67" y="3218"/>
                  </a:lnTo>
                  <a:lnTo>
                    <a:pt x="44" y="3094"/>
                  </a:lnTo>
                  <a:lnTo>
                    <a:pt x="25" y="2967"/>
                  </a:lnTo>
                  <a:lnTo>
                    <a:pt x="11" y="2838"/>
                  </a:lnTo>
                  <a:lnTo>
                    <a:pt x="3" y="2708"/>
                  </a:lnTo>
                  <a:lnTo>
                    <a:pt x="0" y="2575"/>
                  </a:lnTo>
                  <a:cubicBezTo>
                    <a:pt x="0" y="2566"/>
                    <a:pt x="5" y="2558"/>
                    <a:pt x="13" y="2553"/>
                  </a:cubicBezTo>
                  <a:cubicBezTo>
                    <a:pt x="21" y="2549"/>
                    <a:pt x="31" y="2549"/>
                    <a:pt x="39" y="2554"/>
                  </a:cubicBezTo>
                  <a:lnTo>
                    <a:pt x="40" y="2555"/>
                  </a:lnTo>
                  <a:close/>
                  <a:moveTo>
                    <a:pt x="11" y="2596"/>
                  </a:moveTo>
                  <a:lnTo>
                    <a:pt x="50" y="2574"/>
                  </a:lnTo>
                  <a:lnTo>
                    <a:pt x="53" y="2705"/>
                  </a:lnTo>
                  <a:lnTo>
                    <a:pt x="61" y="2833"/>
                  </a:lnTo>
                  <a:lnTo>
                    <a:pt x="74" y="2960"/>
                  </a:lnTo>
                  <a:lnTo>
                    <a:pt x="93" y="3084"/>
                  </a:lnTo>
                  <a:lnTo>
                    <a:pt x="116" y="3207"/>
                  </a:lnTo>
                  <a:lnTo>
                    <a:pt x="144" y="3327"/>
                  </a:lnTo>
                  <a:lnTo>
                    <a:pt x="177" y="3444"/>
                  </a:lnTo>
                  <a:lnTo>
                    <a:pt x="214" y="3559"/>
                  </a:lnTo>
                  <a:lnTo>
                    <a:pt x="256" y="3671"/>
                  </a:lnTo>
                  <a:lnTo>
                    <a:pt x="302" y="3780"/>
                  </a:lnTo>
                  <a:lnTo>
                    <a:pt x="352" y="3886"/>
                  </a:lnTo>
                  <a:lnTo>
                    <a:pt x="406" y="3988"/>
                  </a:lnTo>
                  <a:lnTo>
                    <a:pt x="464" y="4087"/>
                  </a:lnTo>
                  <a:lnTo>
                    <a:pt x="526" y="4183"/>
                  </a:lnTo>
                  <a:lnTo>
                    <a:pt x="591" y="4275"/>
                  </a:lnTo>
                  <a:lnTo>
                    <a:pt x="660" y="4362"/>
                  </a:lnTo>
                  <a:lnTo>
                    <a:pt x="732" y="4446"/>
                  </a:lnTo>
                  <a:lnTo>
                    <a:pt x="807" y="4525"/>
                  </a:lnTo>
                  <a:lnTo>
                    <a:pt x="886" y="4600"/>
                  </a:lnTo>
                  <a:lnTo>
                    <a:pt x="967" y="4670"/>
                  </a:lnTo>
                  <a:lnTo>
                    <a:pt x="1051" y="4736"/>
                  </a:lnTo>
                  <a:lnTo>
                    <a:pt x="1138" y="4796"/>
                  </a:lnTo>
                  <a:lnTo>
                    <a:pt x="1227" y="4852"/>
                  </a:lnTo>
                  <a:lnTo>
                    <a:pt x="1319" y="4902"/>
                  </a:lnTo>
                  <a:lnTo>
                    <a:pt x="1413" y="4948"/>
                  </a:lnTo>
                  <a:lnTo>
                    <a:pt x="1510" y="4987"/>
                  </a:lnTo>
                  <a:lnTo>
                    <a:pt x="1608" y="5021"/>
                  </a:lnTo>
                  <a:lnTo>
                    <a:pt x="1658" y="5036"/>
                  </a:lnTo>
                  <a:lnTo>
                    <a:pt x="1708" y="5049"/>
                  </a:lnTo>
                  <a:lnTo>
                    <a:pt x="1759" y="5061"/>
                  </a:lnTo>
                  <a:lnTo>
                    <a:pt x="1810" y="5071"/>
                  </a:lnTo>
                  <a:lnTo>
                    <a:pt x="1862" y="5080"/>
                  </a:lnTo>
                  <a:lnTo>
                    <a:pt x="1914" y="5087"/>
                  </a:lnTo>
                  <a:lnTo>
                    <a:pt x="1966" y="5093"/>
                  </a:lnTo>
                  <a:lnTo>
                    <a:pt x="2019" y="5097"/>
                  </a:lnTo>
                  <a:lnTo>
                    <a:pt x="2072" y="5100"/>
                  </a:lnTo>
                  <a:lnTo>
                    <a:pt x="2126" y="5100"/>
                  </a:lnTo>
                  <a:lnTo>
                    <a:pt x="2179" y="5099"/>
                  </a:lnTo>
                  <a:lnTo>
                    <a:pt x="2232" y="5097"/>
                  </a:lnTo>
                  <a:lnTo>
                    <a:pt x="2285" y="5093"/>
                  </a:lnTo>
                  <a:lnTo>
                    <a:pt x="2337" y="5087"/>
                  </a:lnTo>
                  <a:lnTo>
                    <a:pt x="2389" y="5080"/>
                  </a:lnTo>
                  <a:lnTo>
                    <a:pt x="2441" y="5071"/>
                  </a:lnTo>
                  <a:lnTo>
                    <a:pt x="2492" y="5061"/>
                  </a:lnTo>
                  <a:lnTo>
                    <a:pt x="2543" y="5050"/>
                  </a:lnTo>
                  <a:lnTo>
                    <a:pt x="2593" y="5036"/>
                  </a:lnTo>
                  <a:lnTo>
                    <a:pt x="2643" y="5022"/>
                  </a:lnTo>
                  <a:lnTo>
                    <a:pt x="2741" y="4988"/>
                  </a:lnTo>
                  <a:lnTo>
                    <a:pt x="2837" y="4948"/>
                  </a:lnTo>
                  <a:lnTo>
                    <a:pt x="2931" y="4903"/>
                  </a:lnTo>
                  <a:lnTo>
                    <a:pt x="3023" y="4853"/>
                  </a:lnTo>
                  <a:lnTo>
                    <a:pt x="3113" y="4797"/>
                  </a:lnTo>
                  <a:lnTo>
                    <a:pt x="3200" y="4736"/>
                  </a:lnTo>
                  <a:lnTo>
                    <a:pt x="3284" y="4671"/>
                  </a:lnTo>
                  <a:lnTo>
                    <a:pt x="3365" y="4601"/>
                  </a:lnTo>
                  <a:lnTo>
                    <a:pt x="3444" y="4526"/>
                  </a:lnTo>
                  <a:lnTo>
                    <a:pt x="3519" y="4447"/>
                  </a:lnTo>
                  <a:lnTo>
                    <a:pt x="3591" y="4363"/>
                  </a:lnTo>
                  <a:lnTo>
                    <a:pt x="3660" y="4275"/>
                  </a:lnTo>
                  <a:lnTo>
                    <a:pt x="3725" y="4184"/>
                  </a:lnTo>
                  <a:lnTo>
                    <a:pt x="3787" y="4089"/>
                  </a:lnTo>
                  <a:lnTo>
                    <a:pt x="3845" y="3990"/>
                  </a:lnTo>
                  <a:lnTo>
                    <a:pt x="3899" y="3887"/>
                  </a:lnTo>
                  <a:lnTo>
                    <a:pt x="3949" y="3781"/>
                  </a:lnTo>
                  <a:lnTo>
                    <a:pt x="3996" y="3672"/>
                  </a:lnTo>
                  <a:lnTo>
                    <a:pt x="4037" y="3560"/>
                  </a:lnTo>
                  <a:lnTo>
                    <a:pt x="4074" y="3446"/>
                  </a:lnTo>
                  <a:lnTo>
                    <a:pt x="4107" y="3328"/>
                  </a:lnTo>
                  <a:lnTo>
                    <a:pt x="4135" y="3208"/>
                  </a:lnTo>
                  <a:lnTo>
                    <a:pt x="4158" y="3086"/>
                  </a:lnTo>
                  <a:lnTo>
                    <a:pt x="4177" y="2961"/>
                  </a:lnTo>
                  <a:lnTo>
                    <a:pt x="4190" y="2835"/>
                  </a:lnTo>
                  <a:lnTo>
                    <a:pt x="4198" y="2706"/>
                  </a:lnTo>
                  <a:lnTo>
                    <a:pt x="4200" y="2575"/>
                  </a:lnTo>
                  <a:lnTo>
                    <a:pt x="4198" y="2445"/>
                  </a:lnTo>
                  <a:lnTo>
                    <a:pt x="4190" y="2317"/>
                  </a:lnTo>
                  <a:lnTo>
                    <a:pt x="4176" y="2190"/>
                  </a:lnTo>
                  <a:lnTo>
                    <a:pt x="4158" y="2066"/>
                  </a:lnTo>
                  <a:lnTo>
                    <a:pt x="4135" y="1943"/>
                  </a:lnTo>
                  <a:lnTo>
                    <a:pt x="4107" y="1823"/>
                  </a:lnTo>
                  <a:lnTo>
                    <a:pt x="4074" y="1706"/>
                  </a:lnTo>
                  <a:lnTo>
                    <a:pt x="4037" y="1591"/>
                  </a:lnTo>
                  <a:lnTo>
                    <a:pt x="3996" y="1479"/>
                  </a:lnTo>
                  <a:lnTo>
                    <a:pt x="3950" y="1370"/>
                  </a:lnTo>
                  <a:lnTo>
                    <a:pt x="3900" y="1265"/>
                  </a:lnTo>
                  <a:lnTo>
                    <a:pt x="3846" y="1162"/>
                  </a:lnTo>
                  <a:lnTo>
                    <a:pt x="3788" y="1063"/>
                  </a:lnTo>
                  <a:lnTo>
                    <a:pt x="3726" y="968"/>
                  </a:lnTo>
                  <a:lnTo>
                    <a:pt x="3661" y="876"/>
                  </a:lnTo>
                  <a:lnTo>
                    <a:pt x="3592" y="789"/>
                  </a:lnTo>
                  <a:lnTo>
                    <a:pt x="3520" y="705"/>
                  </a:lnTo>
                  <a:lnTo>
                    <a:pt x="3444" y="626"/>
                  </a:lnTo>
                  <a:lnTo>
                    <a:pt x="3366" y="551"/>
                  </a:lnTo>
                  <a:lnTo>
                    <a:pt x="3285" y="481"/>
                  </a:lnTo>
                  <a:lnTo>
                    <a:pt x="3201" y="415"/>
                  </a:lnTo>
                  <a:lnTo>
                    <a:pt x="3114" y="354"/>
                  </a:lnTo>
                  <a:lnTo>
                    <a:pt x="3024" y="299"/>
                  </a:lnTo>
                  <a:lnTo>
                    <a:pt x="2933" y="249"/>
                  </a:lnTo>
                  <a:lnTo>
                    <a:pt x="2838" y="203"/>
                  </a:lnTo>
                  <a:lnTo>
                    <a:pt x="2742" y="164"/>
                  </a:lnTo>
                  <a:lnTo>
                    <a:pt x="2644" y="130"/>
                  </a:lnTo>
                  <a:lnTo>
                    <a:pt x="2594" y="115"/>
                  </a:lnTo>
                  <a:lnTo>
                    <a:pt x="2544" y="102"/>
                  </a:lnTo>
                  <a:lnTo>
                    <a:pt x="2493" y="90"/>
                  </a:lnTo>
                  <a:lnTo>
                    <a:pt x="2441" y="80"/>
                  </a:lnTo>
                  <a:lnTo>
                    <a:pt x="2390" y="71"/>
                  </a:lnTo>
                  <a:lnTo>
                    <a:pt x="2338" y="64"/>
                  </a:lnTo>
                  <a:lnTo>
                    <a:pt x="2285" y="58"/>
                  </a:lnTo>
                  <a:lnTo>
                    <a:pt x="2233" y="54"/>
                  </a:lnTo>
                  <a:lnTo>
                    <a:pt x="2180" y="51"/>
                  </a:lnTo>
                  <a:lnTo>
                    <a:pt x="2126" y="50"/>
                  </a:lnTo>
                  <a:lnTo>
                    <a:pt x="2073" y="51"/>
                  </a:lnTo>
                  <a:lnTo>
                    <a:pt x="2020" y="54"/>
                  </a:lnTo>
                  <a:lnTo>
                    <a:pt x="1967" y="58"/>
                  </a:lnTo>
                  <a:lnTo>
                    <a:pt x="1915" y="63"/>
                  </a:lnTo>
                  <a:lnTo>
                    <a:pt x="1863" y="71"/>
                  </a:lnTo>
                  <a:lnTo>
                    <a:pt x="1811" y="79"/>
                  </a:lnTo>
                  <a:lnTo>
                    <a:pt x="1760" y="90"/>
                  </a:lnTo>
                  <a:lnTo>
                    <a:pt x="1709" y="101"/>
                  </a:lnTo>
                  <a:lnTo>
                    <a:pt x="1659" y="115"/>
                  </a:lnTo>
                  <a:lnTo>
                    <a:pt x="1609" y="129"/>
                  </a:lnTo>
                  <a:lnTo>
                    <a:pt x="1511" y="163"/>
                  </a:lnTo>
                  <a:lnTo>
                    <a:pt x="1415" y="203"/>
                  </a:lnTo>
                  <a:lnTo>
                    <a:pt x="1321" y="248"/>
                  </a:lnTo>
                  <a:lnTo>
                    <a:pt x="1229" y="298"/>
                  </a:lnTo>
                  <a:lnTo>
                    <a:pt x="1139" y="354"/>
                  </a:lnTo>
                  <a:lnTo>
                    <a:pt x="1052" y="414"/>
                  </a:lnTo>
                  <a:lnTo>
                    <a:pt x="968" y="480"/>
                  </a:lnTo>
                  <a:lnTo>
                    <a:pt x="887" y="550"/>
                  </a:lnTo>
                  <a:lnTo>
                    <a:pt x="808" y="625"/>
                  </a:lnTo>
                  <a:lnTo>
                    <a:pt x="733" y="704"/>
                  </a:lnTo>
                  <a:lnTo>
                    <a:pt x="661" y="788"/>
                  </a:lnTo>
                  <a:lnTo>
                    <a:pt x="592" y="875"/>
                  </a:lnTo>
                  <a:lnTo>
                    <a:pt x="526" y="967"/>
                  </a:lnTo>
                  <a:lnTo>
                    <a:pt x="465" y="1062"/>
                  </a:lnTo>
                  <a:lnTo>
                    <a:pt x="407" y="1161"/>
                  </a:lnTo>
                  <a:lnTo>
                    <a:pt x="353" y="1264"/>
                  </a:lnTo>
                  <a:lnTo>
                    <a:pt x="302" y="1370"/>
                  </a:lnTo>
                  <a:lnTo>
                    <a:pt x="256" y="1479"/>
                  </a:lnTo>
                  <a:lnTo>
                    <a:pt x="215" y="1591"/>
                  </a:lnTo>
                  <a:lnTo>
                    <a:pt x="178" y="1705"/>
                  </a:lnTo>
                  <a:lnTo>
                    <a:pt x="145" y="1823"/>
                  </a:lnTo>
                  <a:lnTo>
                    <a:pt x="117" y="1943"/>
                  </a:lnTo>
                  <a:lnTo>
                    <a:pt x="93" y="2065"/>
                  </a:lnTo>
                  <a:lnTo>
                    <a:pt x="75" y="2190"/>
                  </a:lnTo>
                  <a:lnTo>
                    <a:pt x="62" y="2316"/>
                  </a:lnTo>
                  <a:lnTo>
                    <a:pt x="54" y="2445"/>
                  </a:lnTo>
                  <a:lnTo>
                    <a:pt x="51" y="2576"/>
                  </a:lnTo>
                  <a:cubicBezTo>
                    <a:pt x="51" y="2585"/>
                    <a:pt x="46" y="2593"/>
                    <a:pt x="38" y="2598"/>
                  </a:cubicBezTo>
                  <a:cubicBezTo>
                    <a:pt x="29" y="2602"/>
                    <a:pt x="20" y="2601"/>
                    <a:pt x="12" y="2596"/>
                  </a:cubicBezTo>
                  <a:lnTo>
                    <a:pt x="11" y="2596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24" name="Freeform 100"/>
            <p:cNvSpPr>
              <a:spLocks noEditPoints="1"/>
            </p:cNvSpPr>
            <p:nvPr/>
          </p:nvSpPr>
          <p:spPr bwMode="auto">
            <a:xfrm>
              <a:off x="2494" y="3075"/>
              <a:ext cx="1009" cy="1135"/>
            </a:xfrm>
            <a:custGeom>
              <a:avLst/>
              <a:gdLst/>
              <a:ahLst/>
              <a:cxnLst>
                <a:cxn ang="0">
                  <a:pos x="27" y="2184"/>
                </a:cxn>
                <a:cxn ang="0">
                  <a:pos x="179" y="1575"/>
                </a:cxn>
                <a:cxn ang="0">
                  <a:pos x="452" y="1036"/>
                </a:cxn>
                <a:cxn ang="0">
                  <a:pos x="827" y="590"/>
                </a:cxn>
                <a:cxn ang="0">
                  <a:pos x="1288" y="255"/>
                </a:cxn>
                <a:cxn ang="0">
                  <a:pos x="1761" y="67"/>
                </a:cxn>
                <a:cxn ang="0">
                  <a:pos x="2042" y="14"/>
                </a:cxn>
                <a:cxn ang="0">
                  <a:pos x="2334" y="1"/>
                </a:cxn>
                <a:cxn ang="0">
                  <a:pos x="2622" y="30"/>
                </a:cxn>
                <a:cxn ang="0">
                  <a:pos x="2953" y="116"/>
                </a:cxn>
                <a:cxn ang="0">
                  <a:pos x="3456" y="374"/>
                </a:cxn>
                <a:cxn ang="0">
                  <a:pos x="3885" y="755"/>
                </a:cxn>
                <a:cxn ang="0">
                  <a:pos x="4222" y="1241"/>
                </a:cxn>
                <a:cxn ang="0">
                  <a:pos x="4448" y="1810"/>
                </a:cxn>
                <a:cxn ang="0">
                  <a:pos x="4547" y="2442"/>
                </a:cxn>
                <a:cxn ang="0">
                  <a:pos x="4505" y="3093"/>
                </a:cxn>
                <a:cxn ang="0">
                  <a:pos x="4327" y="3690"/>
                </a:cxn>
                <a:cxn ang="0">
                  <a:pos x="4033" y="4212"/>
                </a:cxn>
                <a:cxn ang="0">
                  <a:pos x="3639" y="4637"/>
                </a:cxn>
                <a:cxn ang="0">
                  <a:pos x="3163" y="4947"/>
                </a:cxn>
                <a:cxn ang="0">
                  <a:pos x="2735" y="5098"/>
                </a:cxn>
                <a:cxn ang="0">
                  <a:pos x="2451" y="5143"/>
                </a:cxn>
                <a:cxn ang="0">
                  <a:pos x="2159" y="5147"/>
                </a:cxn>
                <a:cxn ang="0">
                  <a:pos x="1873" y="5110"/>
                </a:cxn>
                <a:cxn ang="0">
                  <a:pos x="1493" y="4994"/>
                </a:cxn>
                <a:cxn ang="0">
                  <a:pos x="1003" y="4710"/>
                </a:cxn>
                <a:cxn ang="0">
                  <a:pos x="591" y="4306"/>
                </a:cxn>
                <a:cxn ang="0">
                  <a:pos x="275" y="3802"/>
                </a:cxn>
                <a:cxn ang="0">
                  <a:pos x="72" y="3219"/>
                </a:cxn>
                <a:cxn ang="0">
                  <a:pos x="0" y="2576"/>
                </a:cxn>
                <a:cxn ang="0">
                  <a:pos x="50" y="2574"/>
                </a:cxn>
                <a:cxn ang="0">
                  <a:pos x="120" y="3206"/>
                </a:cxn>
                <a:cxn ang="0">
                  <a:pos x="320" y="3779"/>
                </a:cxn>
                <a:cxn ang="0">
                  <a:pos x="629" y="4274"/>
                </a:cxn>
                <a:cxn ang="0">
                  <a:pos x="1033" y="4670"/>
                </a:cxn>
                <a:cxn ang="0">
                  <a:pos x="1511" y="4947"/>
                </a:cxn>
                <a:cxn ang="0">
                  <a:pos x="1882" y="5061"/>
                </a:cxn>
                <a:cxn ang="0">
                  <a:pos x="2161" y="5097"/>
                </a:cxn>
                <a:cxn ang="0">
                  <a:pos x="2446" y="5093"/>
                </a:cxn>
                <a:cxn ang="0">
                  <a:pos x="2723" y="5049"/>
                </a:cxn>
                <a:cxn ang="0">
                  <a:pos x="3140" y="4903"/>
                </a:cxn>
                <a:cxn ang="0">
                  <a:pos x="3606" y="4600"/>
                </a:cxn>
                <a:cxn ang="0">
                  <a:pos x="3992" y="4183"/>
                </a:cxn>
                <a:cxn ang="0">
                  <a:pos x="4281" y="3672"/>
                </a:cxn>
                <a:cxn ang="0">
                  <a:pos x="4456" y="3086"/>
                </a:cxn>
                <a:cxn ang="0">
                  <a:pos x="4497" y="2445"/>
                </a:cxn>
                <a:cxn ang="0">
                  <a:pos x="4401" y="1824"/>
                </a:cxn>
                <a:cxn ang="0">
                  <a:pos x="4178" y="1265"/>
                </a:cxn>
                <a:cxn ang="0">
                  <a:pos x="3848" y="789"/>
                </a:cxn>
                <a:cxn ang="0">
                  <a:pos x="3429" y="416"/>
                </a:cxn>
                <a:cxn ang="0">
                  <a:pos x="2937" y="164"/>
                </a:cxn>
                <a:cxn ang="0">
                  <a:pos x="2614" y="80"/>
                </a:cxn>
                <a:cxn ang="0">
                  <a:pos x="2334" y="51"/>
                </a:cxn>
                <a:cxn ang="0">
                  <a:pos x="2049" y="63"/>
                </a:cxn>
                <a:cxn ang="0">
                  <a:pos x="1774" y="115"/>
                </a:cxn>
                <a:cxn ang="0">
                  <a:pos x="1313" y="299"/>
                </a:cxn>
                <a:cxn ang="0">
                  <a:pos x="862" y="626"/>
                </a:cxn>
                <a:cxn ang="0">
                  <a:pos x="494" y="1063"/>
                </a:cxn>
                <a:cxn ang="0">
                  <a:pos x="226" y="1591"/>
                </a:cxn>
                <a:cxn ang="0">
                  <a:pos x="77" y="2190"/>
                </a:cxn>
                <a:cxn ang="0">
                  <a:pos x="15" y="2598"/>
                </a:cxn>
              </a:cxnLst>
              <a:rect l="0" t="0" r="r" b="b"/>
              <a:pathLst>
                <a:path w="4550" h="5150">
                  <a:moveTo>
                    <a:pt x="37" y="2553"/>
                  </a:moveTo>
                  <a:lnTo>
                    <a:pt x="1" y="2575"/>
                  </a:lnTo>
                  <a:lnTo>
                    <a:pt x="4" y="2444"/>
                  </a:lnTo>
                  <a:lnTo>
                    <a:pt x="13" y="2313"/>
                  </a:lnTo>
                  <a:lnTo>
                    <a:pt x="27" y="2184"/>
                  </a:lnTo>
                  <a:lnTo>
                    <a:pt x="47" y="2058"/>
                  </a:lnTo>
                  <a:lnTo>
                    <a:pt x="72" y="1933"/>
                  </a:lnTo>
                  <a:lnTo>
                    <a:pt x="103" y="1811"/>
                  </a:lnTo>
                  <a:lnTo>
                    <a:pt x="139" y="1692"/>
                  </a:lnTo>
                  <a:lnTo>
                    <a:pt x="179" y="1575"/>
                  </a:lnTo>
                  <a:lnTo>
                    <a:pt x="224" y="1461"/>
                  </a:lnTo>
                  <a:lnTo>
                    <a:pt x="275" y="1350"/>
                  </a:lnTo>
                  <a:lnTo>
                    <a:pt x="329" y="1242"/>
                  </a:lnTo>
                  <a:lnTo>
                    <a:pt x="388" y="1137"/>
                  </a:lnTo>
                  <a:lnTo>
                    <a:pt x="452" y="1036"/>
                  </a:lnTo>
                  <a:lnTo>
                    <a:pt x="519" y="939"/>
                  </a:lnTo>
                  <a:lnTo>
                    <a:pt x="591" y="846"/>
                  </a:lnTo>
                  <a:lnTo>
                    <a:pt x="666" y="756"/>
                  </a:lnTo>
                  <a:lnTo>
                    <a:pt x="745" y="671"/>
                  </a:lnTo>
                  <a:lnTo>
                    <a:pt x="827" y="590"/>
                  </a:lnTo>
                  <a:lnTo>
                    <a:pt x="913" y="513"/>
                  </a:lnTo>
                  <a:lnTo>
                    <a:pt x="1002" y="441"/>
                  </a:lnTo>
                  <a:lnTo>
                    <a:pt x="1095" y="374"/>
                  </a:lnTo>
                  <a:lnTo>
                    <a:pt x="1190" y="312"/>
                  </a:lnTo>
                  <a:lnTo>
                    <a:pt x="1288" y="255"/>
                  </a:lnTo>
                  <a:lnTo>
                    <a:pt x="1389" y="203"/>
                  </a:lnTo>
                  <a:lnTo>
                    <a:pt x="1492" y="157"/>
                  </a:lnTo>
                  <a:lnTo>
                    <a:pt x="1598" y="117"/>
                  </a:lnTo>
                  <a:lnTo>
                    <a:pt x="1706" y="82"/>
                  </a:lnTo>
                  <a:lnTo>
                    <a:pt x="1761" y="67"/>
                  </a:lnTo>
                  <a:lnTo>
                    <a:pt x="1816" y="53"/>
                  </a:lnTo>
                  <a:lnTo>
                    <a:pt x="1872" y="41"/>
                  </a:lnTo>
                  <a:lnTo>
                    <a:pt x="1929" y="30"/>
                  </a:lnTo>
                  <a:lnTo>
                    <a:pt x="1985" y="21"/>
                  </a:lnTo>
                  <a:lnTo>
                    <a:pt x="2042" y="14"/>
                  </a:lnTo>
                  <a:lnTo>
                    <a:pt x="2100" y="8"/>
                  </a:lnTo>
                  <a:lnTo>
                    <a:pt x="2158" y="4"/>
                  </a:lnTo>
                  <a:lnTo>
                    <a:pt x="2217" y="1"/>
                  </a:lnTo>
                  <a:lnTo>
                    <a:pt x="2276" y="0"/>
                  </a:lnTo>
                  <a:lnTo>
                    <a:pt x="2334" y="1"/>
                  </a:lnTo>
                  <a:lnTo>
                    <a:pt x="2393" y="4"/>
                  </a:lnTo>
                  <a:lnTo>
                    <a:pt x="2451" y="8"/>
                  </a:lnTo>
                  <a:lnTo>
                    <a:pt x="2508" y="14"/>
                  </a:lnTo>
                  <a:lnTo>
                    <a:pt x="2566" y="21"/>
                  </a:lnTo>
                  <a:lnTo>
                    <a:pt x="2622" y="30"/>
                  </a:lnTo>
                  <a:lnTo>
                    <a:pt x="2679" y="41"/>
                  </a:lnTo>
                  <a:lnTo>
                    <a:pt x="2735" y="53"/>
                  </a:lnTo>
                  <a:lnTo>
                    <a:pt x="2790" y="66"/>
                  </a:lnTo>
                  <a:lnTo>
                    <a:pt x="2845" y="82"/>
                  </a:lnTo>
                  <a:lnTo>
                    <a:pt x="2953" y="116"/>
                  </a:lnTo>
                  <a:lnTo>
                    <a:pt x="3058" y="157"/>
                  </a:lnTo>
                  <a:lnTo>
                    <a:pt x="3162" y="203"/>
                  </a:lnTo>
                  <a:lnTo>
                    <a:pt x="3263" y="255"/>
                  </a:lnTo>
                  <a:lnTo>
                    <a:pt x="3361" y="312"/>
                  </a:lnTo>
                  <a:lnTo>
                    <a:pt x="3456" y="374"/>
                  </a:lnTo>
                  <a:lnTo>
                    <a:pt x="3549" y="441"/>
                  </a:lnTo>
                  <a:lnTo>
                    <a:pt x="3638" y="513"/>
                  </a:lnTo>
                  <a:lnTo>
                    <a:pt x="3724" y="589"/>
                  </a:lnTo>
                  <a:lnTo>
                    <a:pt x="3806" y="670"/>
                  </a:lnTo>
                  <a:lnTo>
                    <a:pt x="3885" y="755"/>
                  </a:lnTo>
                  <a:lnTo>
                    <a:pt x="3960" y="845"/>
                  </a:lnTo>
                  <a:lnTo>
                    <a:pt x="4032" y="938"/>
                  </a:lnTo>
                  <a:lnTo>
                    <a:pt x="4099" y="1035"/>
                  </a:lnTo>
                  <a:lnTo>
                    <a:pt x="4163" y="1136"/>
                  </a:lnTo>
                  <a:lnTo>
                    <a:pt x="4222" y="1241"/>
                  </a:lnTo>
                  <a:lnTo>
                    <a:pt x="4277" y="1348"/>
                  </a:lnTo>
                  <a:lnTo>
                    <a:pt x="4327" y="1459"/>
                  </a:lnTo>
                  <a:lnTo>
                    <a:pt x="4372" y="1573"/>
                  </a:lnTo>
                  <a:lnTo>
                    <a:pt x="4413" y="1690"/>
                  </a:lnTo>
                  <a:lnTo>
                    <a:pt x="4448" y="1810"/>
                  </a:lnTo>
                  <a:lnTo>
                    <a:pt x="4479" y="1932"/>
                  </a:lnTo>
                  <a:lnTo>
                    <a:pt x="4504" y="2056"/>
                  </a:lnTo>
                  <a:lnTo>
                    <a:pt x="4524" y="2183"/>
                  </a:lnTo>
                  <a:lnTo>
                    <a:pt x="4539" y="2311"/>
                  </a:lnTo>
                  <a:lnTo>
                    <a:pt x="4547" y="2442"/>
                  </a:lnTo>
                  <a:lnTo>
                    <a:pt x="4550" y="2574"/>
                  </a:lnTo>
                  <a:lnTo>
                    <a:pt x="4548" y="2707"/>
                  </a:lnTo>
                  <a:lnTo>
                    <a:pt x="4539" y="2838"/>
                  </a:lnTo>
                  <a:lnTo>
                    <a:pt x="4525" y="2967"/>
                  </a:lnTo>
                  <a:lnTo>
                    <a:pt x="4505" y="3093"/>
                  </a:lnTo>
                  <a:lnTo>
                    <a:pt x="4480" y="3218"/>
                  </a:lnTo>
                  <a:lnTo>
                    <a:pt x="4449" y="3340"/>
                  </a:lnTo>
                  <a:lnTo>
                    <a:pt x="4413" y="3459"/>
                  </a:lnTo>
                  <a:lnTo>
                    <a:pt x="4373" y="3576"/>
                  </a:lnTo>
                  <a:lnTo>
                    <a:pt x="4327" y="3690"/>
                  </a:lnTo>
                  <a:lnTo>
                    <a:pt x="4277" y="3801"/>
                  </a:lnTo>
                  <a:lnTo>
                    <a:pt x="4223" y="3909"/>
                  </a:lnTo>
                  <a:lnTo>
                    <a:pt x="4163" y="4014"/>
                  </a:lnTo>
                  <a:lnTo>
                    <a:pt x="4100" y="4115"/>
                  </a:lnTo>
                  <a:lnTo>
                    <a:pt x="4033" y="4212"/>
                  </a:lnTo>
                  <a:lnTo>
                    <a:pt x="3961" y="4305"/>
                  </a:lnTo>
                  <a:lnTo>
                    <a:pt x="3886" y="4395"/>
                  </a:lnTo>
                  <a:lnTo>
                    <a:pt x="3807" y="4480"/>
                  </a:lnTo>
                  <a:lnTo>
                    <a:pt x="3725" y="4561"/>
                  </a:lnTo>
                  <a:lnTo>
                    <a:pt x="3639" y="4637"/>
                  </a:lnTo>
                  <a:lnTo>
                    <a:pt x="3550" y="4709"/>
                  </a:lnTo>
                  <a:lnTo>
                    <a:pt x="3457" y="4776"/>
                  </a:lnTo>
                  <a:lnTo>
                    <a:pt x="3362" y="4839"/>
                  </a:lnTo>
                  <a:lnTo>
                    <a:pt x="3264" y="4896"/>
                  </a:lnTo>
                  <a:lnTo>
                    <a:pt x="3163" y="4947"/>
                  </a:lnTo>
                  <a:lnTo>
                    <a:pt x="3060" y="4994"/>
                  </a:lnTo>
                  <a:lnTo>
                    <a:pt x="2954" y="5034"/>
                  </a:lnTo>
                  <a:lnTo>
                    <a:pt x="2846" y="5069"/>
                  </a:lnTo>
                  <a:lnTo>
                    <a:pt x="2791" y="5084"/>
                  </a:lnTo>
                  <a:lnTo>
                    <a:pt x="2735" y="5098"/>
                  </a:lnTo>
                  <a:lnTo>
                    <a:pt x="2679" y="5110"/>
                  </a:lnTo>
                  <a:lnTo>
                    <a:pt x="2623" y="5121"/>
                  </a:lnTo>
                  <a:lnTo>
                    <a:pt x="2566" y="5130"/>
                  </a:lnTo>
                  <a:lnTo>
                    <a:pt x="2509" y="5137"/>
                  </a:lnTo>
                  <a:lnTo>
                    <a:pt x="2451" y="5143"/>
                  </a:lnTo>
                  <a:lnTo>
                    <a:pt x="2393" y="5147"/>
                  </a:lnTo>
                  <a:lnTo>
                    <a:pt x="2335" y="5149"/>
                  </a:lnTo>
                  <a:lnTo>
                    <a:pt x="2276" y="5150"/>
                  </a:lnTo>
                  <a:lnTo>
                    <a:pt x="2218" y="5150"/>
                  </a:lnTo>
                  <a:lnTo>
                    <a:pt x="2159" y="5147"/>
                  </a:lnTo>
                  <a:lnTo>
                    <a:pt x="2101" y="5143"/>
                  </a:lnTo>
                  <a:lnTo>
                    <a:pt x="2043" y="5137"/>
                  </a:lnTo>
                  <a:lnTo>
                    <a:pt x="1986" y="5130"/>
                  </a:lnTo>
                  <a:lnTo>
                    <a:pt x="1929" y="5121"/>
                  </a:lnTo>
                  <a:lnTo>
                    <a:pt x="1873" y="5110"/>
                  </a:lnTo>
                  <a:lnTo>
                    <a:pt x="1817" y="5098"/>
                  </a:lnTo>
                  <a:lnTo>
                    <a:pt x="1762" y="5084"/>
                  </a:lnTo>
                  <a:lnTo>
                    <a:pt x="1707" y="5069"/>
                  </a:lnTo>
                  <a:lnTo>
                    <a:pt x="1599" y="5035"/>
                  </a:lnTo>
                  <a:lnTo>
                    <a:pt x="1493" y="4994"/>
                  </a:lnTo>
                  <a:lnTo>
                    <a:pt x="1390" y="4948"/>
                  </a:lnTo>
                  <a:lnTo>
                    <a:pt x="1289" y="4896"/>
                  </a:lnTo>
                  <a:lnTo>
                    <a:pt x="1191" y="4839"/>
                  </a:lnTo>
                  <a:lnTo>
                    <a:pt x="1096" y="4777"/>
                  </a:lnTo>
                  <a:lnTo>
                    <a:pt x="1003" y="4710"/>
                  </a:lnTo>
                  <a:lnTo>
                    <a:pt x="914" y="4638"/>
                  </a:lnTo>
                  <a:lnTo>
                    <a:pt x="828" y="4562"/>
                  </a:lnTo>
                  <a:lnTo>
                    <a:pt x="745" y="4481"/>
                  </a:lnTo>
                  <a:lnTo>
                    <a:pt x="666" y="4395"/>
                  </a:lnTo>
                  <a:lnTo>
                    <a:pt x="591" y="4306"/>
                  </a:lnTo>
                  <a:lnTo>
                    <a:pt x="520" y="4213"/>
                  </a:lnTo>
                  <a:lnTo>
                    <a:pt x="452" y="4115"/>
                  </a:lnTo>
                  <a:lnTo>
                    <a:pt x="389" y="4014"/>
                  </a:lnTo>
                  <a:lnTo>
                    <a:pt x="330" y="3910"/>
                  </a:lnTo>
                  <a:lnTo>
                    <a:pt x="275" y="3802"/>
                  </a:lnTo>
                  <a:lnTo>
                    <a:pt x="225" y="3691"/>
                  </a:lnTo>
                  <a:lnTo>
                    <a:pt x="179" y="3577"/>
                  </a:lnTo>
                  <a:lnTo>
                    <a:pt x="138" y="3460"/>
                  </a:lnTo>
                  <a:lnTo>
                    <a:pt x="103" y="3341"/>
                  </a:lnTo>
                  <a:lnTo>
                    <a:pt x="72" y="3219"/>
                  </a:lnTo>
                  <a:lnTo>
                    <a:pt x="46" y="3094"/>
                  </a:lnTo>
                  <a:lnTo>
                    <a:pt x="26" y="2967"/>
                  </a:lnTo>
                  <a:lnTo>
                    <a:pt x="12" y="2838"/>
                  </a:lnTo>
                  <a:lnTo>
                    <a:pt x="3" y="2708"/>
                  </a:lnTo>
                  <a:lnTo>
                    <a:pt x="0" y="2576"/>
                  </a:lnTo>
                  <a:cubicBezTo>
                    <a:pt x="0" y="2567"/>
                    <a:pt x="4" y="2559"/>
                    <a:pt x="12" y="2554"/>
                  </a:cubicBezTo>
                  <a:cubicBezTo>
                    <a:pt x="19" y="2549"/>
                    <a:pt x="28" y="2549"/>
                    <a:pt x="36" y="2553"/>
                  </a:cubicBezTo>
                  <a:lnTo>
                    <a:pt x="37" y="2553"/>
                  </a:lnTo>
                  <a:close/>
                  <a:moveTo>
                    <a:pt x="14" y="2597"/>
                  </a:moveTo>
                  <a:lnTo>
                    <a:pt x="50" y="2574"/>
                  </a:lnTo>
                  <a:lnTo>
                    <a:pt x="53" y="2705"/>
                  </a:lnTo>
                  <a:lnTo>
                    <a:pt x="62" y="2833"/>
                  </a:lnTo>
                  <a:lnTo>
                    <a:pt x="76" y="2960"/>
                  </a:lnTo>
                  <a:lnTo>
                    <a:pt x="95" y="3084"/>
                  </a:lnTo>
                  <a:lnTo>
                    <a:pt x="120" y="3206"/>
                  </a:lnTo>
                  <a:lnTo>
                    <a:pt x="150" y="3326"/>
                  </a:lnTo>
                  <a:lnTo>
                    <a:pt x="186" y="3444"/>
                  </a:lnTo>
                  <a:lnTo>
                    <a:pt x="225" y="3558"/>
                  </a:lnTo>
                  <a:lnTo>
                    <a:pt x="270" y="3670"/>
                  </a:lnTo>
                  <a:lnTo>
                    <a:pt x="320" y="3779"/>
                  </a:lnTo>
                  <a:lnTo>
                    <a:pt x="373" y="3885"/>
                  </a:lnTo>
                  <a:lnTo>
                    <a:pt x="431" y="3988"/>
                  </a:lnTo>
                  <a:lnTo>
                    <a:pt x="493" y="4087"/>
                  </a:lnTo>
                  <a:lnTo>
                    <a:pt x="559" y="4182"/>
                  </a:lnTo>
                  <a:lnTo>
                    <a:pt x="629" y="4274"/>
                  </a:lnTo>
                  <a:lnTo>
                    <a:pt x="703" y="4361"/>
                  </a:lnTo>
                  <a:lnTo>
                    <a:pt x="780" y="4445"/>
                  </a:lnTo>
                  <a:lnTo>
                    <a:pt x="861" y="4525"/>
                  </a:lnTo>
                  <a:lnTo>
                    <a:pt x="945" y="4599"/>
                  </a:lnTo>
                  <a:lnTo>
                    <a:pt x="1033" y="4670"/>
                  </a:lnTo>
                  <a:lnTo>
                    <a:pt x="1123" y="4735"/>
                  </a:lnTo>
                  <a:lnTo>
                    <a:pt x="1216" y="4796"/>
                  </a:lnTo>
                  <a:lnTo>
                    <a:pt x="1312" y="4852"/>
                  </a:lnTo>
                  <a:lnTo>
                    <a:pt x="1410" y="4902"/>
                  </a:lnTo>
                  <a:lnTo>
                    <a:pt x="1511" y="4947"/>
                  </a:lnTo>
                  <a:lnTo>
                    <a:pt x="1614" y="4987"/>
                  </a:lnTo>
                  <a:lnTo>
                    <a:pt x="1720" y="5021"/>
                  </a:lnTo>
                  <a:lnTo>
                    <a:pt x="1774" y="5036"/>
                  </a:lnTo>
                  <a:lnTo>
                    <a:pt x="1828" y="5049"/>
                  </a:lnTo>
                  <a:lnTo>
                    <a:pt x="1882" y="5061"/>
                  </a:lnTo>
                  <a:lnTo>
                    <a:pt x="1937" y="5071"/>
                  </a:lnTo>
                  <a:lnTo>
                    <a:pt x="1993" y="5080"/>
                  </a:lnTo>
                  <a:lnTo>
                    <a:pt x="2048" y="5087"/>
                  </a:lnTo>
                  <a:lnTo>
                    <a:pt x="2105" y="5093"/>
                  </a:lnTo>
                  <a:lnTo>
                    <a:pt x="2161" y="5097"/>
                  </a:lnTo>
                  <a:lnTo>
                    <a:pt x="2218" y="5100"/>
                  </a:lnTo>
                  <a:lnTo>
                    <a:pt x="2276" y="5100"/>
                  </a:lnTo>
                  <a:lnTo>
                    <a:pt x="2333" y="5099"/>
                  </a:lnTo>
                  <a:lnTo>
                    <a:pt x="2390" y="5097"/>
                  </a:lnTo>
                  <a:lnTo>
                    <a:pt x="2446" y="5093"/>
                  </a:lnTo>
                  <a:lnTo>
                    <a:pt x="2503" y="5087"/>
                  </a:lnTo>
                  <a:lnTo>
                    <a:pt x="2558" y="5080"/>
                  </a:lnTo>
                  <a:lnTo>
                    <a:pt x="2614" y="5071"/>
                  </a:lnTo>
                  <a:lnTo>
                    <a:pt x="2669" y="5061"/>
                  </a:lnTo>
                  <a:lnTo>
                    <a:pt x="2723" y="5049"/>
                  </a:lnTo>
                  <a:lnTo>
                    <a:pt x="2777" y="5036"/>
                  </a:lnTo>
                  <a:lnTo>
                    <a:pt x="2831" y="5021"/>
                  </a:lnTo>
                  <a:lnTo>
                    <a:pt x="2936" y="4987"/>
                  </a:lnTo>
                  <a:lnTo>
                    <a:pt x="3039" y="4948"/>
                  </a:lnTo>
                  <a:lnTo>
                    <a:pt x="3140" y="4903"/>
                  </a:lnTo>
                  <a:lnTo>
                    <a:pt x="3239" y="4852"/>
                  </a:lnTo>
                  <a:lnTo>
                    <a:pt x="3335" y="4797"/>
                  </a:lnTo>
                  <a:lnTo>
                    <a:pt x="3428" y="4736"/>
                  </a:lnTo>
                  <a:lnTo>
                    <a:pt x="3518" y="4671"/>
                  </a:lnTo>
                  <a:lnTo>
                    <a:pt x="3606" y="4600"/>
                  </a:lnTo>
                  <a:lnTo>
                    <a:pt x="3690" y="4525"/>
                  </a:lnTo>
                  <a:lnTo>
                    <a:pt x="3770" y="4446"/>
                  </a:lnTo>
                  <a:lnTo>
                    <a:pt x="3848" y="4362"/>
                  </a:lnTo>
                  <a:lnTo>
                    <a:pt x="3922" y="4275"/>
                  </a:lnTo>
                  <a:lnTo>
                    <a:pt x="3992" y="4183"/>
                  </a:lnTo>
                  <a:lnTo>
                    <a:pt x="4058" y="4088"/>
                  </a:lnTo>
                  <a:lnTo>
                    <a:pt x="4120" y="3989"/>
                  </a:lnTo>
                  <a:lnTo>
                    <a:pt x="4178" y="3886"/>
                  </a:lnTo>
                  <a:lnTo>
                    <a:pt x="4232" y="3781"/>
                  </a:lnTo>
                  <a:lnTo>
                    <a:pt x="4281" y="3672"/>
                  </a:lnTo>
                  <a:lnTo>
                    <a:pt x="4326" y="3560"/>
                  </a:lnTo>
                  <a:lnTo>
                    <a:pt x="4366" y="3445"/>
                  </a:lnTo>
                  <a:lnTo>
                    <a:pt x="4400" y="3328"/>
                  </a:lnTo>
                  <a:lnTo>
                    <a:pt x="4431" y="3208"/>
                  </a:lnTo>
                  <a:lnTo>
                    <a:pt x="4456" y="3086"/>
                  </a:lnTo>
                  <a:lnTo>
                    <a:pt x="4475" y="2961"/>
                  </a:lnTo>
                  <a:lnTo>
                    <a:pt x="4490" y="2835"/>
                  </a:lnTo>
                  <a:lnTo>
                    <a:pt x="4498" y="2706"/>
                  </a:lnTo>
                  <a:lnTo>
                    <a:pt x="4500" y="2575"/>
                  </a:lnTo>
                  <a:lnTo>
                    <a:pt x="4497" y="2445"/>
                  </a:lnTo>
                  <a:lnTo>
                    <a:pt x="4489" y="2317"/>
                  </a:lnTo>
                  <a:lnTo>
                    <a:pt x="4475" y="2191"/>
                  </a:lnTo>
                  <a:lnTo>
                    <a:pt x="4455" y="2066"/>
                  </a:lnTo>
                  <a:lnTo>
                    <a:pt x="4430" y="1944"/>
                  </a:lnTo>
                  <a:lnTo>
                    <a:pt x="4401" y="1824"/>
                  </a:lnTo>
                  <a:lnTo>
                    <a:pt x="4365" y="1707"/>
                  </a:lnTo>
                  <a:lnTo>
                    <a:pt x="4325" y="1592"/>
                  </a:lnTo>
                  <a:lnTo>
                    <a:pt x="4281" y="1480"/>
                  </a:lnTo>
                  <a:lnTo>
                    <a:pt x="4232" y="1371"/>
                  </a:lnTo>
                  <a:lnTo>
                    <a:pt x="4178" y="1265"/>
                  </a:lnTo>
                  <a:lnTo>
                    <a:pt x="4120" y="1163"/>
                  </a:lnTo>
                  <a:lnTo>
                    <a:pt x="4058" y="1064"/>
                  </a:lnTo>
                  <a:lnTo>
                    <a:pt x="3992" y="968"/>
                  </a:lnTo>
                  <a:lnTo>
                    <a:pt x="3922" y="877"/>
                  </a:lnTo>
                  <a:lnTo>
                    <a:pt x="3848" y="789"/>
                  </a:lnTo>
                  <a:lnTo>
                    <a:pt x="3771" y="706"/>
                  </a:lnTo>
                  <a:lnTo>
                    <a:pt x="3690" y="626"/>
                  </a:lnTo>
                  <a:lnTo>
                    <a:pt x="3606" y="551"/>
                  </a:lnTo>
                  <a:lnTo>
                    <a:pt x="3519" y="481"/>
                  </a:lnTo>
                  <a:lnTo>
                    <a:pt x="3429" y="416"/>
                  </a:lnTo>
                  <a:lnTo>
                    <a:pt x="3336" y="355"/>
                  </a:lnTo>
                  <a:lnTo>
                    <a:pt x="3240" y="299"/>
                  </a:lnTo>
                  <a:lnTo>
                    <a:pt x="3142" y="249"/>
                  </a:lnTo>
                  <a:lnTo>
                    <a:pt x="3041" y="204"/>
                  </a:lnTo>
                  <a:lnTo>
                    <a:pt x="2937" y="164"/>
                  </a:lnTo>
                  <a:lnTo>
                    <a:pt x="2832" y="130"/>
                  </a:lnTo>
                  <a:lnTo>
                    <a:pt x="2778" y="115"/>
                  </a:lnTo>
                  <a:lnTo>
                    <a:pt x="2724" y="102"/>
                  </a:lnTo>
                  <a:lnTo>
                    <a:pt x="2670" y="90"/>
                  </a:lnTo>
                  <a:lnTo>
                    <a:pt x="2614" y="80"/>
                  </a:lnTo>
                  <a:lnTo>
                    <a:pt x="2559" y="71"/>
                  </a:lnTo>
                  <a:lnTo>
                    <a:pt x="2503" y="64"/>
                  </a:lnTo>
                  <a:lnTo>
                    <a:pt x="2447" y="58"/>
                  </a:lnTo>
                  <a:lnTo>
                    <a:pt x="2391" y="54"/>
                  </a:lnTo>
                  <a:lnTo>
                    <a:pt x="2334" y="51"/>
                  </a:lnTo>
                  <a:lnTo>
                    <a:pt x="2276" y="50"/>
                  </a:lnTo>
                  <a:lnTo>
                    <a:pt x="2219" y="51"/>
                  </a:lnTo>
                  <a:lnTo>
                    <a:pt x="2162" y="54"/>
                  </a:lnTo>
                  <a:lnTo>
                    <a:pt x="2105" y="58"/>
                  </a:lnTo>
                  <a:lnTo>
                    <a:pt x="2049" y="63"/>
                  </a:lnTo>
                  <a:lnTo>
                    <a:pt x="1993" y="71"/>
                  </a:lnTo>
                  <a:lnTo>
                    <a:pt x="1938" y="79"/>
                  </a:lnTo>
                  <a:lnTo>
                    <a:pt x="1883" y="90"/>
                  </a:lnTo>
                  <a:lnTo>
                    <a:pt x="1828" y="101"/>
                  </a:lnTo>
                  <a:lnTo>
                    <a:pt x="1774" y="115"/>
                  </a:lnTo>
                  <a:lnTo>
                    <a:pt x="1721" y="130"/>
                  </a:lnTo>
                  <a:lnTo>
                    <a:pt x="1616" y="163"/>
                  </a:lnTo>
                  <a:lnTo>
                    <a:pt x="1512" y="203"/>
                  </a:lnTo>
                  <a:lnTo>
                    <a:pt x="1411" y="248"/>
                  </a:lnTo>
                  <a:lnTo>
                    <a:pt x="1313" y="299"/>
                  </a:lnTo>
                  <a:lnTo>
                    <a:pt x="1217" y="354"/>
                  </a:lnTo>
                  <a:lnTo>
                    <a:pt x="1124" y="415"/>
                  </a:lnTo>
                  <a:lnTo>
                    <a:pt x="1034" y="480"/>
                  </a:lnTo>
                  <a:lnTo>
                    <a:pt x="946" y="551"/>
                  </a:lnTo>
                  <a:lnTo>
                    <a:pt x="862" y="626"/>
                  </a:lnTo>
                  <a:lnTo>
                    <a:pt x="781" y="705"/>
                  </a:lnTo>
                  <a:lnTo>
                    <a:pt x="704" y="789"/>
                  </a:lnTo>
                  <a:lnTo>
                    <a:pt x="630" y="876"/>
                  </a:lnTo>
                  <a:lnTo>
                    <a:pt x="560" y="968"/>
                  </a:lnTo>
                  <a:lnTo>
                    <a:pt x="494" y="1063"/>
                  </a:lnTo>
                  <a:lnTo>
                    <a:pt x="432" y="1162"/>
                  </a:lnTo>
                  <a:lnTo>
                    <a:pt x="374" y="1265"/>
                  </a:lnTo>
                  <a:lnTo>
                    <a:pt x="320" y="1370"/>
                  </a:lnTo>
                  <a:lnTo>
                    <a:pt x="271" y="1479"/>
                  </a:lnTo>
                  <a:lnTo>
                    <a:pt x="226" y="1591"/>
                  </a:lnTo>
                  <a:lnTo>
                    <a:pt x="186" y="1706"/>
                  </a:lnTo>
                  <a:lnTo>
                    <a:pt x="151" y="1823"/>
                  </a:lnTo>
                  <a:lnTo>
                    <a:pt x="121" y="1943"/>
                  </a:lnTo>
                  <a:lnTo>
                    <a:pt x="96" y="2065"/>
                  </a:lnTo>
                  <a:lnTo>
                    <a:pt x="77" y="2190"/>
                  </a:lnTo>
                  <a:lnTo>
                    <a:pt x="62" y="2316"/>
                  </a:lnTo>
                  <a:lnTo>
                    <a:pt x="54" y="2445"/>
                  </a:lnTo>
                  <a:lnTo>
                    <a:pt x="51" y="2576"/>
                  </a:lnTo>
                  <a:cubicBezTo>
                    <a:pt x="51" y="2585"/>
                    <a:pt x="46" y="2592"/>
                    <a:pt x="39" y="2597"/>
                  </a:cubicBezTo>
                  <a:cubicBezTo>
                    <a:pt x="32" y="2601"/>
                    <a:pt x="22" y="2602"/>
                    <a:pt x="15" y="2598"/>
                  </a:cubicBezTo>
                  <a:lnTo>
                    <a:pt x="14" y="259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25" name="Freeform 101"/>
            <p:cNvSpPr>
              <a:spLocks noEditPoints="1"/>
            </p:cNvSpPr>
            <p:nvPr/>
          </p:nvSpPr>
          <p:spPr bwMode="auto">
            <a:xfrm>
              <a:off x="3692" y="2612"/>
              <a:ext cx="943" cy="1135"/>
            </a:xfrm>
            <a:custGeom>
              <a:avLst/>
              <a:gdLst/>
              <a:ahLst/>
              <a:cxnLst>
                <a:cxn ang="0">
                  <a:pos x="25" y="2185"/>
                </a:cxn>
                <a:cxn ang="0">
                  <a:pos x="167" y="1575"/>
                </a:cxn>
                <a:cxn ang="0">
                  <a:pos x="422" y="1037"/>
                </a:cxn>
                <a:cxn ang="0">
                  <a:pos x="772" y="590"/>
                </a:cxn>
                <a:cxn ang="0">
                  <a:pos x="1202" y="256"/>
                </a:cxn>
                <a:cxn ang="0">
                  <a:pos x="1645" y="67"/>
                </a:cxn>
                <a:cxn ang="0">
                  <a:pos x="1908" y="14"/>
                </a:cxn>
                <a:cxn ang="0">
                  <a:pos x="2181" y="1"/>
                </a:cxn>
                <a:cxn ang="0">
                  <a:pos x="2450" y="30"/>
                </a:cxn>
                <a:cxn ang="0">
                  <a:pos x="2759" y="117"/>
                </a:cxn>
                <a:cxn ang="0">
                  <a:pos x="3229" y="374"/>
                </a:cxn>
                <a:cxn ang="0">
                  <a:pos x="3630" y="756"/>
                </a:cxn>
                <a:cxn ang="0">
                  <a:pos x="3944" y="1241"/>
                </a:cxn>
                <a:cxn ang="0">
                  <a:pos x="4155" y="1810"/>
                </a:cxn>
                <a:cxn ang="0">
                  <a:pos x="4248" y="2442"/>
                </a:cxn>
                <a:cxn ang="0">
                  <a:pos x="4208" y="3093"/>
                </a:cxn>
                <a:cxn ang="0">
                  <a:pos x="4042" y="3690"/>
                </a:cxn>
                <a:cxn ang="0">
                  <a:pos x="3767" y="4211"/>
                </a:cxn>
                <a:cxn ang="0">
                  <a:pos x="3400" y="4637"/>
                </a:cxn>
                <a:cxn ang="0">
                  <a:pos x="2955" y="4947"/>
                </a:cxn>
                <a:cxn ang="0">
                  <a:pos x="2556" y="5098"/>
                </a:cxn>
                <a:cxn ang="0">
                  <a:pos x="2290" y="5143"/>
                </a:cxn>
                <a:cxn ang="0">
                  <a:pos x="2017" y="5147"/>
                </a:cxn>
                <a:cxn ang="0">
                  <a:pos x="1749" y="5110"/>
                </a:cxn>
                <a:cxn ang="0">
                  <a:pos x="1394" y="4994"/>
                </a:cxn>
                <a:cxn ang="0">
                  <a:pos x="936" y="4710"/>
                </a:cxn>
                <a:cxn ang="0">
                  <a:pos x="552" y="4305"/>
                </a:cxn>
                <a:cxn ang="0">
                  <a:pos x="257" y="3801"/>
                </a:cxn>
                <a:cxn ang="0">
                  <a:pos x="67" y="3218"/>
                </a:cxn>
                <a:cxn ang="0">
                  <a:pos x="0" y="2575"/>
                </a:cxn>
                <a:cxn ang="0">
                  <a:pos x="50" y="2574"/>
                </a:cxn>
                <a:cxn ang="0">
                  <a:pos x="116" y="3207"/>
                </a:cxn>
                <a:cxn ang="0">
                  <a:pos x="302" y="3780"/>
                </a:cxn>
                <a:cxn ang="0">
                  <a:pos x="591" y="4275"/>
                </a:cxn>
                <a:cxn ang="0">
                  <a:pos x="967" y="4670"/>
                </a:cxn>
                <a:cxn ang="0">
                  <a:pos x="1413" y="4948"/>
                </a:cxn>
                <a:cxn ang="0">
                  <a:pos x="1759" y="5061"/>
                </a:cxn>
                <a:cxn ang="0">
                  <a:pos x="2019" y="5097"/>
                </a:cxn>
                <a:cxn ang="0">
                  <a:pos x="2285" y="5093"/>
                </a:cxn>
                <a:cxn ang="0">
                  <a:pos x="2543" y="5050"/>
                </a:cxn>
                <a:cxn ang="0">
                  <a:pos x="2931" y="4903"/>
                </a:cxn>
                <a:cxn ang="0">
                  <a:pos x="3365" y="4601"/>
                </a:cxn>
                <a:cxn ang="0">
                  <a:pos x="3725" y="4184"/>
                </a:cxn>
                <a:cxn ang="0">
                  <a:pos x="3996" y="3672"/>
                </a:cxn>
                <a:cxn ang="0">
                  <a:pos x="4158" y="3086"/>
                </a:cxn>
                <a:cxn ang="0">
                  <a:pos x="4198" y="2445"/>
                </a:cxn>
                <a:cxn ang="0">
                  <a:pos x="4107" y="1823"/>
                </a:cxn>
                <a:cxn ang="0">
                  <a:pos x="3900" y="1265"/>
                </a:cxn>
                <a:cxn ang="0">
                  <a:pos x="3592" y="789"/>
                </a:cxn>
                <a:cxn ang="0">
                  <a:pos x="3201" y="415"/>
                </a:cxn>
                <a:cxn ang="0">
                  <a:pos x="2742" y="164"/>
                </a:cxn>
                <a:cxn ang="0">
                  <a:pos x="2441" y="80"/>
                </a:cxn>
                <a:cxn ang="0">
                  <a:pos x="2180" y="51"/>
                </a:cxn>
                <a:cxn ang="0">
                  <a:pos x="1915" y="63"/>
                </a:cxn>
                <a:cxn ang="0">
                  <a:pos x="1659" y="115"/>
                </a:cxn>
                <a:cxn ang="0">
                  <a:pos x="1229" y="298"/>
                </a:cxn>
                <a:cxn ang="0">
                  <a:pos x="808" y="625"/>
                </a:cxn>
                <a:cxn ang="0">
                  <a:pos x="465" y="1062"/>
                </a:cxn>
                <a:cxn ang="0">
                  <a:pos x="215" y="1591"/>
                </a:cxn>
                <a:cxn ang="0">
                  <a:pos x="75" y="2190"/>
                </a:cxn>
                <a:cxn ang="0">
                  <a:pos x="12" y="2596"/>
                </a:cxn>
              </a:cxnLst>
              <a:rect l="0" t="0" r="r" b="b"/>
              <a:pathLst>
                <a:path w="4250" h="5150">
                  <a:moveTo>
                    <a:pt x="40" y="2555"/>
                  </a:moveTo>
                  <a:lnTo>
                    <a:pt x="1" y="2575"/>
                  </a:lnTo>
                  <a:lnTo>
                    <a:pt x="4" y="2444"/>
                  </a:lnTo>
                  <a:lnTo>
                    <a:pt x="12" y="2313"/>
                  </a:lnTo>
                  <a:lnTo>
                    <a:pt x="25" y="2185"/>
                  </a:lnTo>
                  <a:lnTo>
                    <a:pt x="44" y="2058"/>
                  </a:lnTo>
                  <a:lnTo>
                    <a:pt x="67" y="1934"/>
                  </a:lnTo>
                  <a:lnTo>
                    <a:pt x="96" y="1811"/>
                  </a:lnTo>
                  <a:lnTo>
                    <a:pt x="129" y="1692"/>
                  </a:lnTo>
                  <a:lnTo>
                    <a:pt x="167" y="1575"/>
                  </a:lnTo>
                  <a:lnTo>
                    <a:pt x="210" y="1461"/>
                  </a:lnTo>
                  <a:lnTo>
                    <a:pt x="256" y="1350"/>
                  </a:lnTo>
                  <a:lnTo>
                    <a:pt x="307" y="1243"/>
                  </a:lnTo>
                  <a:lnTo>
                    <a:pt x="363" y="1138"/>
                  </a:lnTo>
                  <a:lnTo>
                    <a:pt x="422" y="1037"/>
                  </a:lnTo>
                  <a:lnTo>
                    <a:pt x="484" y="940"/>
                  </a:lnTo>
                  <a:lnTo>
                    <a:pt x="551" y="846"/>
                  </a:lnTo>
                  <a:lnTo>
                    <a:pt x="621" y="757"/>
                  </a:lnTo>
                  <a:lnTo>
                    <a:pt x="695" y="672"/>
                  </a:lnTo>
                  <a:lnTo>
                    <a:pt x="772" y="590"/>
                  </a:lnTo>
                  <a:lnTo>
                    <a:pt x="852" y="514"/>
                  </a:lnTo>
                  <a:lnTo>
                    <a:pt x="935" y="442"/>
                  </a:lnTo>
                  <a:lnTo>
                    <a:pt x="1022" y="375"/>
                  </a:lnTo>
                  <a:lnTo>
                    <a:pt x="1111" y="313"/>
                  </a:lnTo>
                  <a:lnTo>
                    <a:pt x="1202" y="256"/>
                  </a:lnTo>
                  <a:lnTo>
                    <a:pt x="1296" y="204"/>
                  </a:lnTo>
                  <a:lnTo>
                    <a:pt x="1393" y="158"/>
                  </a:lnTo>
                  <a:lnTo>
                    <a:pt x="1492" y="117"/>
                  </a:lnTo>
                  <a:lnTo>
                    <a:pt x="1593" y="82"/>
                  </a:lnTo>
                  <a:lnTo>
                    <a:pt x="1645" y="67"/>
                  </a:lnTo>
                  <a:lnTo>
                    <a:pt x="1696" y="53"/>
                  </a:lnTo>
                  <a:lnTo>
                    <a:pt x="1749" y="41"/>
                  </a:lnTo>
                  <a:lnTo>
                    <a:pt x="1801" y="30"/>
                  </a:lnTo>
                  <a:lnTo>
                    <a:pt x="1854" y="21"/>
                  </a:lnTo>
                  <a:lnTo>
                    <a:pt x="1908" y="14"/>
                  </a:lnTo>
                  <a:lnTo>
                    <a:pt x="1962" y="8"/>
                  </a:lnTo>
                  <a:lnTo>
                    <a:pt x="2016" y="4"/>
                  </a:lnTo>
                  <a:lnTo>
                    <a:pt x="2071" y="1"/>
                  </a:lnTo>
                  <a:lnTo>
                    <a:pt x="2126" y="0"/>
                  </a:lnTo>
                  <a:lnTo>
                    <a:pt x="2181" y="1"/>
                  </a:lnTo>
                  <a:lnTo>
                    <a:pt x="2235" y="4"/>
                  </a:lnTo>
                  <a:lnTo>
                    <a:pt x="2289" y="8"/>
                  </a:lnTo>
                  <a:lnTo>
                    <a:pt x="2343" y="14"/>
                  </a:lnTo>
                  <a:lnTo>
                    <a:pt x="2397" y="21"/>
                  </a:lnTo>
                  <a:lnTo>
                    <a:pt x="2450" y="30"/>
                  </a:lnTo>
                  <a:lnTo>
                    <a:pt x="2503" y="41"/>
                  </a:lnTo>
                  <a:lnTo>
                    <a:pt x="2555" y="53"/>
                  </a:lnTo>
                  <a:lnTo>
                    <a:pt x="2607" y="67"/>
                  </a:lnTo>
                  <a:lnTo>
                    <a:pt x="2658" y="82"/>
                  </a:lnTo>
                  <a:lnTo>
                    <a:pt x="2759" y="117"/>
                  </a:lnTo>
                  <a:lnTo>
                    <a:pt x="2857" y="157"/>
                  </a:lnTo>
                  <a:lnTo>
                    <a:pt x="2954" y="203"/>
                  </a:lnTo>
                  <a:lnTo>
                    <a:pt x="3048" y="255"/>
                  </a:lnTo>
                  <a:lnTo>
                    <a:pt x="3140" y="312"/>
                  </a:lnTo>
                  <a:lnTo>
                    <a:pt x="3229" y="374"/>
                  </a:lnTo>
                  <a:lnTo>
                    <a:pt x="3315" y="441"/>
                  </a:lnTo>
                  <a:lnTo>
                    <a:pt x="3399" y="513"/>
                  </a:lnTo>
                  <a:lnTo>
                    <a:pt x="3479" y="590"/>
                  </a:lnTo>
                  <a:lnTo>
                    <a:pt x="3556" y="671"/>
                  </a:lnTo>
                  <a:lnTo>
                    <a:pt x="3630" y="756"/>
                  </a:lnTo>
                  <a:lnTo>
                    <a:pt x="3700" y="845"/>
                  </a:lnTo>
                  <a:lnTo>
                    <a:pt x="3767" y="939"/>
                  </a:lnTo>
                  <a:lnTo>
                    <a:pt x="3830" y="1036"/>
                  </a:lnTo>
                  <a:lnTo>
                    <a:pt x="3889" y="1137"/>
                  </a:lnTo>
                  <a:lnTo>
                    <a:pt x="3944" y="1241"/>
                  </a:lnTo>
                  <a:lnTo>
                    <a:pt x="3995" y="1349"/>
                  </a:lnTo>
                  <a:lnTo>
                    <a:pt x="4042" y="1460"/>
                  </a:lnTo>
                  <a:lnTo>
                    <a:pt x="4084" y="1574"/>
                  </a:lnTo>
                  <a:lnTo>
                    <a:pt x="4122" y="1691"/>
                  </a:lnTo>
                  <a:lnTo>
                    <a:pt x="4155" y="1810"/>
                  </a:lnTo>
                  <a:lnTo>
                    <a:pt x="4184" y="1932"/>
                  </a:lnTo>
                  <a:lnTo>
                    <a:pt x="4208" y="2056"/>
                  </a:lnTo>
                  <a:lnTo>
                    <a:pt x="4226" y="2183"/>
                  </a:lnTo>
                  <a:lnTo>
                    <a:pt x="4240" y="2312"/>
                  </a:lnTo>
                  <a:lnTo>
                    <a:pt x="4248" y="2442"/>
                  </a:lnTo>
                  <a:lnTo>
                    <a:pt x="4250" y="2574"/>
                  </a:lnTo>
                  <a:lnTo>
                    <a:pt x="4248" y="2707"/>
                  </a:lnTo>
                  <a:lnTo>
                    <a:pt x="4240" y="2838"/>
                  </a:lnTo>
                  <a:lnTo>
                    <a:pt x="4227" y="2966"/>
                  </a:lnTo>
                  <a:lnTo>
                    <a:pt x="4208" y="3093"/>
                  </a:lnTo>
                  <a:lnTo>
                    <a:pt x="4185" y="3217"/>
                  </a:lnTo>
                  <a:lnTo>
                    <a:pt x="4156" y="3339"/>
                  </a:lnTo>
                  <a:lnTo>
                    <a:pt x="4123" y="3459"/>
                  </a:lnTo>
                  <a:lnTo>
                    <a:pt x="4085" y="3576"/>
                  </a:lnTo>
                  <a:lnTo>
                    <a:pt x="4042" y="3690"/>
                  </a:lnTo>
                  <a:lnTo>
                    <a:pt x="3995" y="3801"/>
                  </a:lnTo>
                  <a:lnTo>
                    <a:pt x="3945" y="3908"/>
                  </a:lnTo>
                  <a:lnTo>
                    <a:pt x="3889" y="4013"/>
                  </a:lnTo>
                  <a:lnTo>
                    <a:pt x="3830" y="4114"/>
                  </a:lnTo>
                  <a:lnTo>
                    <a:pt x="3767" y="4211"/>
                  </a:lnTo>
                  <a:lnTo>
                    <a:pt x="3701" y="4304"/>
                  </a:lnTo>
                  <a:lnTo>
                    <a:pt x="3631" y="4394"/>
                  </a:lnTo>
                  <a:lnTo>
                    <a:pt x="3557" y="4479"/>
                  </a:lnTo>
                  <a:lnTo>
                    <a:pt x="3480" y="4560"/>
                  </a:lnTo>
                  <a:lnTo>
                    <a:pt x="3400" y="4637"/>
                  </a:lnTo>
                  <a:lnTo>
                    <a:pt x="3316" y="4709"/>
                  </a:lnTo>
                  <a:lnTo>
                    <a:pt x="3230" y="4776"/>
                  </a:lnTo>
                  <a:lnTo>
                    <a:pt x="3141" y="4838"/>
                  </a:lnTo>
                  <a:lnTo>
                    <a:pt x="3050" y="4895"/>
                  </a:lnTo>
                  <a:lnTo>
                    <a:pt x="2955" y="4947"/>
                  </a:lnTo>
                  <a:lnTo>
                    <a:pt x="2859" y="4993"/>
                  </a:lnTo>
                  <a:lnTo>
                    <a:pt x="2760" y="5034"/>
                  </a:lnTo>
                  <a:lnTo>
                    <a:pt x="2659" y="5069"/>
                  </a:lnTo>
                  <a:lnTo>
                    <a:pt x="2607" y="5084"/>
                  </a:lnTo>
                  <a:lnTo>
                    <a:pt x="2556" y="5098"/>
                  </a:lnTo>
                  <a:lnTo>
                    <a:pt x="2503" y="5110"/>
                  </a:lnTo>
                  <a:lnTo>
                    <a:pt x="2451" y="5120"/>
                  </a:lnTo>
                  <a:lnTo>
                    <a:pt x="2398" y="5130"/>
                  </a:lnTo>
                  <a:lnTo>
                    <a:pt x="2344" y="5137"/>
                  </a:lnTo>
                  <a:lnTo>
                    <a:pt x="2290" y="5143"/>
                  </a:lnTo>
                  <a:lnTo>
                    <a:pt x="2236" y="5147"/>
                  </a:lnTo>
                  <a:lnTo>
                    <a:pt x="2181" y="5149"/>
                  </a:lnTo>
                  <a:lnTo>
                    <a:pt x="2126" y="5150"/>
                  </a:lnTo>
                  <a:lnTo>
                    <a:pt x="2071" y="5150"/>
                  </a:lnTo>
                  <a:lnTo>
                    <a:pt x="2017" y="5147"/>
                  </a:lnTo>
                  <a:lnTo>
                    <a:pt x="1962" y="5143"/>
                  </a:lnTo>
                  <a:lnTo>
                    <a:pt x="1909" y="5137"/>
                  </a:lnTo>
                  <a:lnTo>
                    <a:pt x="1855" y="5130"/>
                  </a:lnTo>
                  <a:lnTo>
                    <a:pt x="1802" y="5121"/>
                  </a:lnTo>
                  <a:lnTo>
                    <a:pt x="1749" y="5110"/>
                  </a:lnTo>
                  <a:lnTo>
                    <a:pt x="1697" y="5098"/>
                  </a:lnTo>
                  <a:lnTo>
                    <a:pt x="1645" y="5084"/>
                  </a:lnTo>
                  <a:lnTo>
                    <a:pt x="1594" y="5069"/>
                  </a:lnTo>
                  <a:lnTo>
                    <a:pt x="1493" y="5034"/>
                  </a:lnTo>
                  <a:lnTo>
                    <a:pt x="1394" y="4994"/>
                  </a:lnTo>
                  <a:lnTo>
                    <a:pt x="1298" y="4948"/>
                  </a:lnTo>
                  <a:lnTo>
                    <a:pt x="1203" y="4896"/>
                  </a:lnTo>
                  <a:lnTo>
                    <a:pt x="1112" y="4839"/>
                  </a:lnTo>
                  <a:lnTo>
                    <a:pt x="1023" y="4777"/>
                  </a:lnTo>
                  <a:lnTo>
                    <a:pt x="936" y="4710"/>
                  </a:lnTo>
                  <a:lnTo>
                    <a:pt x="853" y="4638"/>
                  </a:lnTo>
                  <a:lnTo>
                    <a:pt x="773" y="4561"/>
                  </a:lnTo>
                  <a:lnTo>
                    <a:pt x="696" y="4480"/>
                  </a:lnTo>
                  <a:lnTo>
                    <a:pt x="622" y="4395"/>
                  </a:lnTo>
                  <a:lnTo>
                    <a:pt x="552" y="4305"/>
                  </a:lnTo>
                  <a:lnTo>
                    <a:pt x="485" y="4212"/>
                  </a:lnTo>
                  <a:lnTo>
                    <a:pt x="422" y="4115"/>
                  </a:lnTo>
                  <a:lnTo>
                    <a:pt x="363" y="4014"/>
                  </a:lnTo>
                  <a:lnTo>
                    <a:pt x="308" y="3909"/>
                  </a:lnTo>
                  <a:lnTo>
                    <a:pt x="257" y="3801"/>
                  </a:lnTo>
                  <a:lnTo>
                    <a:pt x="210" y="3690"/>
                  </a:lnTo>
                  <a:lnTo>
                    <a:pt x="167" y="3576"/>
                  </a:lnTo>
                  <a:lnTo>
                    <a:pt x="129" y="3460"/>
                  </a:lnTo>
                  <a:lnTo>
                    <a:pt x="96" y="3340"/>
                  </a:lnTo>
                  <a:lnTo>
                    <a:pt x="67" y="3218"/>
                  </a:lnTo>
                  <a:lnTo>
                    <a:pt x="44" y="3094"/>
                  </a:lnTo>
                  <a:lnTo>
                    <a:pt x="25" y="2967"/>
                  </a:lnTo>
                  <a:lnTo>
                    <a:pt x="11" y="2838"/>
                  </a:lnTo>
                  <a:lnTo>
                    <a:pt x="3" y="2708"/>
                  </a:lnTo>
                  <a:lnTo>
                    <a:pt x="0" y="2575"/>
                  </a:lnTo>
                  <a:cubicBezTo>
                    <a:pt x="0" y="2566"/>
                    <a:pt x="5" y="2558"/>
                    <a:pt x="13" y="2553"/>
                  </a:cubicBezTo>
                  <a:cubicBezTo>
                    <a:pt x="21" y="2549"/>
                    <a:pt x="31" y="2549"/>
                    <a:pt x="39" y="2554"/>
                  </a:cubicBezTo>
                  <a:lnTo>
                    <a:pt x="40" y="2555"/>
                  </a:lnTo>
                  <a:close/>
                  <a:moveTo>
                    <a:pt x="11" y="2596"/>
                  </a:moveTo>
                  <a:lnTo>
                    <a:pt x="50" y="2574"/>
                  </a:lnTo>
                  <a:lnTo>
                    <a:pt x="53" y="2705"/>
                  </a:lnTo>
                  <a:lnTo>
                    <a:pt x="61" y="2833"/>
                  </a:lnTo>
                  <a:lnTo>
                    <a:pt x="74" y="2960"/>
                  </a:lnTo>
                  <a:lnTo>
                    <a:pt x="93" y="3084"/>
                  </a:lnTo>
                  <a:lnTo>
                    <a:pt x="116" y="3207"/>
                  </a:lnTo>
                  <a:lnTo>
                    <a:pt x="144" y="3327"/>
                  </a:lnTo>
                  <a:lnTo>
                    <a:pt x="177" y="3444"/>
                  </a:lnTo>
                  <a:lnTo>
                    <a:pt x="214" y="3559"/>
                  </a:lnTo>
                  <a:lnTo>
                    <a:pt x="256" y="3671"/>
                  </a:lnTo>
                  <a:lnTo>
                    <a:pt x="302" y="3780"/>
                  </a:lnTo>
                  <a:lnTo>
                    <a:pt x="352" y="3886"/>
                  </a:lnTo>
                  <a:lnTo>
                    <a:pt x="406" y="3988"/>
                  </a:lnTo>
                  <a:lnTo>
                    <a:pt x="464" y="4087"/>
                  </a:lnTo>
                  <a:lnTo>
                    <a:pt x="526" y="4183"/>
                  </a:lnTo>
                  <a:lnTo>
                    <a:pt x="591" y="4275"/>
                  </a:lnTo>
                  <a:lnTo>
                    <a:pt x="660" y="4362"/>
                  </a:lnTo>
                  <a:lnTo>
                    <a:pt x="732" y="4446"/>
                  </a:lnTo>
                  <a:lnTo>
                    <a:pt x="807" y="4525"/>
                  </a:lnTo>
                  <a:lnTo>
                    <a:pt x="886" y="4600"/>
                  </a:lnTo>
                  <a:lnTo>
                    <a:pt x="967" y="4670"/>
                  </a:lnTo>
                  <a:lnTo>
                    <a:pt x="1051" y="4736"/>
                  </a:lnTo>
                  <a:lnTo>
                    <a:pt x="1138" y="4796"/>
                  </a:lnTo>
                  <a:lnTo>
                    <a:pt x="1227" y="4852"/>
                  </a:lnTo>
                  <a:lnTo>
                    <a:pt x="1319" y="4902"/>
                  </a:lnTo>
                  <a:lnTo>
                    <a:pt x="1413" y="4948"/>
                  </a:lnTo>
                  <a:lnTo>
                    <a:pt x="1510" y="4987"/>
                  </a:lnTo>
                  <a:lnTo>
                    <a:pt x="1608" y="5021"/>
                  </a:lnTo>
                  <a:lnTo>
                    <a:pt x="1658" y="5036"/>
                  </a:lnTo>
                  <a:lnTo>
                    <a:pt x="1708" y="5049"/>
                  </a:lnTo>
                  <a:lnTo>
                    <a:pt x="1759" y="5061"/>
                  </a:lnTo>
                  <a:lnTo>
                    <a:pt x="1810" y="5071"/>
                  </a:lnTo>
                  <a:lnTo>
                    <a:pt x="1862" y="5080"/>
                  </a:lnTo>
                  <a:lnTo>
                    <a:pt x="1914" y="5087"/>
                  </a:lnTo>
                  <a:lnTo>
                    <a:pt x="1966" y="5093"/>
                  </a:lnTo>
                  <a:lnTo>
                    <a:pt x="2019" y="5097"/>
                  </a:lnTo>
                  <a:lnTo>
                    <a:pt x="2072" y="5100"/>
                  </a:lnTo>
                  <a:lnTo>
                    <a:pt x="2126" y="5100"/>
                  </a:lnTo>
                  <a:lnTo>
                    <a:pt x="2179" y="5099"/>
                  </a:lnTo>
                  <a:lnTo>
                    <a:pt x="2232" y="5097"/>
                  </a:lnTo>
                  <a:lnTo>
                    <a:pt x="2285" y="5093"/>
                  </a:lnTo>
                  <a:lnTo>
                    <a:pt x="2337" y="5087"/>
                  </a:lnTo>
                  <a:lnTo>
                    <a:pt x="2389" y="5080"/>
                  </a:lnTo>
                  <a:lnTo>
                    <a:pt x="2441" y="5071"/>
                  </a:lnTo>
                  <a:lnTo>
                    <a:pt x="2492" y="5061"/>
                  </a:lnTo>
                  <a:lnTo>
                    <a:pt x="2543" y="5050"/>
                  </a:lnTo>
                  <a:lnTo>
                    <a:pt x="2593" y="5036"/>
                  </a:lnTo>
                  <a:lnTo>
                    <a:pt x="2643" y="5022"/>
                  </a:lnTo>
                  <a:lnTo>
                    <a:pt x="2741" y="4988"/>
                  </a:lnTo>
                  <a:lnTo>
                    <a:pt x="2837" y="4948"/>
                  </a:lnTo>
                  <a:lnTo>
                    <a:pt x="2931" y="4903"/>
                  </a:lnTo>
                  <a:lnTo>
                    <a:pt x="3023" y="4853"/>
                  </a:lnTo>
                  <a:lnTo>
                    <a:pt x="3113" y="4797"/>
                  </a:lnTo>
                  <a:lnTo>
                    <a:pt x="3200" y="4736"/>
                  </a:lnTo>
                  <a:lnTo>
                    <a:pt x="3284" y="4671"/>
                  </a:lnTo>
                  <a:lnTo>
                    <a:pt x="3365" y="4601"/>
                  </a:lnTo>
                  <a:lnTo>
                    <a:pt x="3444" y="4526"/>
                  </a:lnTo>
                  <a:lnTo>
                    <a:pt x="3519" y="4447"/>
                  </a:lnTo>
                  <a:lnTo>
                    <a:pt x="3591" y="4363"/>
                  </a:lnTo>
                  <a:lnTo>
                    <a:pt x="3660" y="4275"/>
                  </a:lnTo>
                  <a:lnTo>
                    <a:pt x="3725" y="4184"/>
                  </a:lnTo>
                  <a:lnTo>
                    <a:pt x="3787" y="4089"/>
                  </a:lnTo>
                  <a:lnTo>
                    <a:pt x="3845" y="3990"/>
                  </a:lnTo>
                  <a:lnTo>
                    <a:pt x="3899" y="3887"/>
                  </a:lnTo>
                  <a:lnTo>
                    <a:pt x="3949" y="3781"/>
                  </a:lnTo>
                  <a:lnTo>
                    <a:pt x="3996" y="3672"/>
                  </a:lnTo>
                  <a:lnTo>
                    <a:pt x="4037" y="3560"/>
                  </a:lnTo>
                  <a:lnTo>
                    <a:pt x="4074" y="3446"/>
                  </a:lnTo>
                  <a:lnTo>
                    <a:pt x="4107" y="3328"/>
                  </a:lnTo>
                  <a:lnTo>
                    <a:pt x="4135" y="3208"/>
                  </a:lnTo>
                  <a:lnTo>
                    <a:pt x="4158" y="3086"/>
                  </a:lnTo>
                  <a:lnTo>
                    <a:pt x="4177" y="2961"/>
                  </a:lnTo>
                  <a:lnTo>
                    <a:pt x="4190" y="2835"/>
                  </a:lnTo>
                  <a:lnTo>
                    <a:pt x="4198" y="2706"/>
                  </a:lnTo>
                  <a:lnTo>
                    <a:pt x="4200" y="2575"/>
                  </a:lnTo>
                  <a:lnTo>
                    <a:pt x="4198" y="2445"/>
                  </a:lnTo>
                  <a:lnTo>
                    <a:pt x="4190" y="2317"/>
                  </a:lnTo>
                  <a:lnTo>
                    <a:pt x="4176" y="2190"/>
                  </a:lnTo>
                  <a:lnTo>
                    <a:pt x="4158" y="2066"/>
                  </a:lnTo>
                  <a:lnTo>
                    <a:pt x="4135" y="1943"/>
                  </a:lnTo>
                  <a:lnTo>
                    <a:pt x="4107" y="1823"/>
                  </a:lnTo>
                  <a:lnTo>
                    <a:pt x="4074" y="1706"/>
                  </a:lnTo>
                  <a:lnTo>
                    <a:pt x="4037" y="1591"/>
                  </a:lnTo>
                  <a:lnTo>
                    <a:pt x="3996" y="1479"/>
                  </a:lnTo>
                  <a:lnTo>
                    <a:pt x="3950" y="1370"/>
                  </a:lnTo>
                  <a:lnTo>
                    <a:pt x="3900" y="1265"/>
                  </a:lnTo>
                  <a:lnTo>
                    <a:pt x="3846" y="1162"/>
                  </a:lnTo>
                  <a:lnTo>
                    <a:pt x="3788" y="1063"/>
                  </a:lnTo>
                  <a:lnTo>
                    <a:pt x="3726" y="968"/>
                  </a:lnTo>
                  <a:lnTo>
                    <a:pt x="3661" y="876"/>
                  </a:lnTo>
                  <a:lnTo>
                    <a:pt x="3592" y="789"/>
                  </a:lnTo>
                  <a:lnTo>
                    <a:pt x="3520" y="705"/>
                  </a:lnTo>
                  <a:lnTo>
                    <a:pt x="3444" y="626"/>
                  </a:lnTo>
                  <a:lnTo>
                    <a:pt x="3366" y="551"/>
                  </a:lnTo>
                  <a:lnTo>
                    <a:pt x="3285" y="481"/>
                  </a:lnTo>
                  <a:lnTo>
                    <a:pt x="3201" y="415"/>
                  </a:lnTo>
                  <a:lnTo>
                    <a:pt x="3114" y="354"/>
                  </a:lnTo>
                  <a:lnTo>
                    <a:pt x="3024" y="299"/>
                  </a:lnTo>
                  <a:lnTo>
                    <a:pt x="2933" y="249"/>
                  </a:lnTo>
                  <a:lnTo>
                    <a:pt x="2838" y="203"/>
                  </a:lnTo>
                  <a:lnTo>
                    <a:pt x="2742" y="164"/>
                  </a:lnTo>
                  <a:lnTo>
                    <a:pt x="2644" y="130"/>
                  </a:lnTo>
                  <a:lnTo>
                    <a:pt x="2594" y="115"/>
                  </a:lnTo>
                  <a:lnTo>
                    <a:pt x="2544" y="102"/>
                  </a:lnTo>
                  <a:lnTo>
                    <a:pt x="2493" y="90"/>
                  </a:lnTo>
                  <a:lnTo>
                    <a:pt x="2441" y="80"/>
                  </a:lnTo>
                  <a:lnTo>
                    <a:pt x="2390" y="71"/>
                  </a:lnTo>
                  <a:lnTo>
                    <a:pt x="2338" y="64"/>
                  </a:lnTo>
                  <a:lnTo>
                    <a:pt x="2285" y="58"/>
                  </a:lnTo>
                  <a:lnTo>
                    <a:pt x="2233" y="54"/>
                  </a:lnTo>
                  <a:lnTo>
                    <a:pt x="2180" y="51"/>
                  </a:lnTo>
                  <a:lnTo>
                    <a:pt x="2126" y="50"/>
                  </a:lnTo>
                  <a:lnTo>
                    <a:pt x="2073" y="51"/>
                  </a:lnTo>
                  <a:lnTo>
                    <a:pt x="2020" y="54"/>
                  </a:lnTo>
                  <a:lnTo>
                    <a:pt x="1967" y="58"/>
                  </a:lnTo>
                  <a:lnTo>
                    <a:pt x="1915" y="63"/>
                  </a:lnTo>
                  <a:lnTo>
                    <a:pt x="1863" y="71"/>
                  </a:lnTo>
                  <a:lnTo>
                    <a:pt x="1811" y="79"/>
                  </a:lnTo>
                  <a:lnTo>
                    <a:pt x="1760" y="90"/>
                  </a:lnTo>
                  <a:lnTo>
                    <a:pt x="1709" y="101"/>
                  </a:lnTo>
                  <a:lnTo>
                    <a:pt x="1659" y="115"/>
                  </a:lnTo>
                  <a:lnTo>
                    <a:pt x="1609" y="129"/>
                  </a:lnTo>
                  <a:lnTo>
                    <a:pt x="1511" y="163"/>
                  </a:lnTo>
                  <a:lnTo>
                    <a:pt x="1415" y="203"/>
                  </a:lnTo>
                  <a:lnTo>
                    <a:pt x="1321" y="248"/>
                  </a:lnTo>
                  <a:lnTo>
                    <a:pt x="1229" y="298"/>
                  </a:lnTo>
                  <a:lnTo>
                    <a:pt x="1139" y="354"/>
                  </a:lnTo>
                  <a:lnTo>
                    <a:pt x="1052" y="414"/>
                  </a:lnTo>
                  <a:lnTo>
                    <a:pt x="968" y="480"/>
                  </a:lnTo>
                  <a:lnTo>
                    <a:pt x="887" y="550"/>
                  </a:lnTo>
                  <a:lnTo>
                    <a:pt x="808" y="625"/>
                  </a:lnTo>
                  <a:lnTo>
                    <a:pt x="733" y="704"/>
                  </a:lnTo>
                  <a:lnTo>
                    <a:pt x="661" y="788"/>
                  </a:lnTo>
                  <a:lnTo>
                    <a:pt x="592" y="875"/>
                  </a:lnTo>
                  <a:lnTo>
                    <a:pt x="526" y="967"/>
                  </a:lnTo>
                  <a:lnTo>
                    <a:pt x="465" y="1062"/>
                  </a:lnTo>
                  <a:lnTo>
                    <a:pt x="407" y="1161"/>
                  </a:lnTo>
                  <a:lnTo>
                    <a:pt x="353" y="1264"/>
                  </a:lnTo>
                  <a:lnTo>
                    <a:pt x="302" y="1370"/>
                  </a:lnTo>
                  <a:lnTo>
                    <a:pt x="256" y="1479"/>
                  </a:lnTo>
                  <a:lnTo>
                    <a:pt x="215" y="1591"/>
                  </a:lnTo>
                  <a:lnTo>
                    <a:pt x="178" y="1705"/>
                  </a:lnTo>
                  <a:lnTo>
                    <a:pt x="145" y="1823"/>
                  </a:lnTo>
                  <a:lnTo>
                    <a:pt x="117" y="1943"/>
                  </a:lnTo>
                  <a:lnTo>
                    <a:pt x="93" y="2065"/>
                  </a:lnTo>
                  <a:lnTo>
                    <a:pt x="75" y="2190"/>
                  </a:lnTo>
                  <a:lnTo>
                    <a:pt x="62" y="2316"/>
                  </a:lnTo>
                  <a:lnTo>
                    <a:pt x="54" y="2445"/>
                  </a:lnTo>
                  <a:lnTo>
                    <a:pt x="51" y="2576"/>
                  </a:lnTo>
                  <a:cubicBezTo>
                    <a:pt x="51" y="2585"/>
                    <a:pt x="46" y="2593"/>
                    <a:pt x="38" y="2598"/>
                  </a:cubicBezTo>
                  <a:cubicBezTo>
                    <a:pt x="29" y="2602"/>
                    <a:pt x="20" y="2601"/>
                    <a:pt x="12" y="2596"/>
                  </a:cubicBezTo>
                  <a:lnTo>
                    <a:pt x="11" y="2596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26" name="Freeform 102"/>
            <p:cNvSpPr>
              <a:spLocks noEditPoints="1"/>
            </p:cNvSpPr>
            <p:nvPr/>
          </p:nvSpPr>
          <p:spPr bwMode="auto">
            <a:xfrm>
              <a:off x="1960" y="1088"/>
              <a:ext cx="1346" cy="1669"/>
            </a:xfrm>
            <a:custGeom>
              <a:avLst/>
              <a:gdLst/>
              <a:ahLst/>
              <a:cxnLst>
                <a:cxn ang="0">
                  <a:pos x="71" y="6418"/>
                </a:cxn>
                <a:cxn ang="0">
                  <a:pos x="368" y="4971"/>
                </a:cxn>
                <a:cxn ang="0">
                  <a:pos x="1034" y="3344"/>
                </a:cxn>
                <a:cxn ang="0">
                  <a:pos x="2092" y="1852"/>
                </a:cxn>
                <a:cxn ang="0">
                  <a:pos x="3042" y="1007"/>
                </a:cxn>
                <a:cxn ang="0">
                  <a:pos x="4116" y="400"/>
                </a:cxn>
                <a:cxn ang="0">
                  <a:pos x="5292" y="61"/>
                </a:cxn>
                <a:cxn ang="0">
                  <a:pos x="6535" y="23"/>
                </a:cxn>
                <a:cxn ang="0">
                  <a:pos x="7732" y="289"/>
                </a:cxn>
                <a:cxn ang="0">
                  <a:pos x="8835" y="831"/>
                </a:cxn>
                <a:cxn ang="0">
                  <a:pos x="9819" y="1619"/>
                </a:cxn>
                <a:cxn ang="0">
                  <a:pos x="10753" y="2758"/>
                </a:cxn>
                <a:cxn ang="0">
                  <a:pos x="11659" y="4625"/>
                </a:cxn>
                <a:cxn ang="0">
                  <a:pos x="12011" y="6043"/>
                </a:cxn>
                <a:cxn ang="0">
                  <a:pos x="12133" y="7565"/>
                </a:cxn>
                <a:cxn ang="0">
                  <a:pos x="12012" y="9089"/>
                </a:cxn>
                <a:cxn ang="0">
                  <a:pos x="11660" y="10508"/>
                </a:cxn>
                <a:cxn ang="0">
                  <a:pos x="10755" y="12373"/>
                </a:cxn>
                <a:cxn ang="0">
                  <a:pos x="9820" y="13514"/>
                </a:cxn>
                <a:cxn ang="0">
                  <a:pos x="8836" y="14302"/>
                </a:cxn>
                <a:cxn ang="0">
                  <a:pos x="7734" y="14844"/>
                </a:cxn>
                <a:cxn ang="0">
                  <a:pos x="6537" y="15110"/>
                </a:cxn>
                <a:cxn ang="0">
                  <a:pos x="5295" y="15073"/>
                </a:cxn>
                <a:cxn ang="0">
                  <a:pos x="4119" y="14735"/>
                </a:cxn>
                <a:cxn ang="0">
                  <a:pos x="3044" y="14129"/>
                </a:cxn>
                <a:cxn ang="0">
                  <a:pos x="2093" y="13284"/>
                </a:cxn>
                <a:cxn ang="0">
                  <a:pos x="1035" y="11793"/>
                </a:cxn>
                <a:cxn ang="0">
                  <a:pos x="368" y="10165"/>
                </a:cxn>
                <a:cxn ang="0">
                  <a:pos x="70" y="8718"/>
                </a:cxn>
                <a:cxn ang="0">
                  <a:pos x="83" y="7502"/>
                </a:cxn>
                <a:cxn ang="0">
                  <a:pos x="181" y="8515"/>
                </a:cxn>
                <a:cxn ang="0">
                  <a:pos x="447" y="9954"/>
                </a:cxn>
                <a:cxn ang="0">
                  <a:pos x="996" y="11426"/>
                </a:cxn>
                <a:cxn ang="0">
                  <a:pos x="2084" y="13074"/>
                </a:cxn>
                <a:cxn ang="0">
                  <a:pos x="2997" y="13928"/>
                </a:cxn>
                <a:cxn ang="0">
                  <a:pos x="4032" y="14551"/>
                </a:cxn>
                <a:cxn ang="0">
                  <a:pos x="5166" y="14915"/>
                </a:cxn>
                <a:cxn ang="0">
                  <a:pos x="6371" y="14989"/>
                </a:cxn>
                <a:cxn ang="0">
                  <a:pos x="7546" y="14767"/>
                </a:cxn>
                <a:cxn ang="0">
                  <a:pos x="8634" y="14270"/>
                </a:cxn>
                <a:cxn ang="0">
                  <a:pos x="9612" y="13529"/>
                </a:cxn>
                <a:cxn ang="0">
                  <a:pos x="10455" y="12572"/>
                </a:cxn>
                <a:cxn ang="0">
                  <a:pos x="11476" y="10632"/>
                </a:cxn>
                <a:cxn ang="0">
                  <a:pos x="11849" y="9250"/>
                </a:cxn>
                <a:cxn ang="0">
                  <a:pos x="12000" y="7761"/>
                </a:cxn>
                <a:cxn ang="0">
                  <a:pos x="11908" y="6248"/>
                </a:cxn>
                <a:cxn ang="0">
                  <a:pos x="11588" y="4837"/>
                </a:cxn>
                <a:cxn ang="0">
                  <a:pos x="10820" y="3115"/>
                </a:cxn>
                <a:cxn ang="0">
                  <a:pos x="9838" y="1827"/>
                </a:cxn>
                <a:cxn ang="0">
                  <a:pos x="8892" y="1028"/>
                </a:cxn>
                <a:cxn ang="0">
                  <a:pos x="7829" y="467"/>
                </a:cxn>
                <a:cxn ang="0">
                  <a:pos x="6675" y="172"/>
                </a:cxn>
                <a:cxn ang="0">
                  <a:pos x="5464" y="171"/>
                </a:cxn>
                <a:cxn ang="0">
                  <a:pos x="4309" y="466"/>
                </a:cxn>
                <a:cxn ang="0">
                  <a:pos x="3246" y="1027"/>
                </a:cxn>
                <a:cxn ang="0">
                  <a:pos x="2300" y="1826"/>
                </a:cxn>
                <a:cxn ang="0">
                  <a:pos x="1318" y="3113"/>
                </a:cxn>
                <a:cxn ang="0">
                  <a:pos x="548" y="4837"/>
                </a:cxn>
                <a:cxn ang="0">
                  <a:pos x="228" y="6249"/>
                </a:cxn>
                <a:cxn ang="0">
                  <a:pos x="109" y="7620"/>
                </a:cxn>
              </a:cxnLst>
              <a:rect l="0" t="0" r="r" b="b"/>
              <a:pathLst>
                <a:path w="12133" h="15132">
                  <a:moveTo>
                    <a:pt x="85" y="7503"/>
                  </a:moveTo>
                  <a:lnTo>
                    <a:pt x="2" y="7567"/>
                  </a:lnTo>
                  <a:lnTo>
                    <a:pt x="4" y="7373"/>
                  </a:lnTo>
                  <a:lnTo>
                    <a:pt x="10" y="7179"/>
                  </a:lnTo>
                  <a:lnTo>
                    <a:pt x="19" y="6987"/>
                  </a:lnTo>
                  <a:lnTo>
                    <a:pt x="33" y="6796"/>
                  </a:lnTo>
                  <a:lnTo>
                    <a:pt x="50" y="6606"/>
                  </a:lnTo>
                  <a:lnTo>
                    <a:pt x="71" y="6418"/>
                  </a:lnTo>
                  <a:lnTo>
                    <a:pt x="96" y="6231"/>
                  </a:lnTo>
                  <a:lnTo>
                    <a:pt x="125" y="6046"/>
                  </a:lnTo>
                  <a:lnTo>
                    <a:pt x="156" y="5863"/>
                  </a:lnTo>
                  <a:lnTo>
                    <a:pt x="192" y="5680"/>
                  </a:lnTo>
                  <a:lnTo>
                    <a:pt x="231" y="5500"/>
                  </a:lnTo>
                  <a:lnTo>
                    <a:pt x="273" y="5322"/>
                  </a:lnTo>
                  <a:lnTo>
                    <a:pt x="319" y="5145"/>
                  </a:lnTo>
                  <a:lnTo>
                    <a:pt x="368" y="4971"/>
                  </a:lnTo>
                  <a:lnTo>
                    <a:pt x="421" y="4798"/>
                  </a:lnTo>
                  <a:lnTo>
                    <a:pt x="477" y="4627"/>
                  </a:lnTo>
                  <a:lnTo>
                    <a:pt x="536" y="4459"/>
                  </a:lnTo>
                  <a:lnTo>
                    <a:pt x="597" y="4293"/>
                  </a:lnTo>
                  <a:lnTo>
                    <a:pt x="663" y="4128"/>
                  </a:lnTo>
                  <a:lnTo>
                    <a:pt x="731" y="3967"/>
                  </a:lnTo>
                  <a:lnTo>
                    <a:pt x="876" y="3651"/>
                  </a:lnTo>
                  <a:lnTo>
                    <a:pt x="1034" y="3344"/>
                  </a:lnTo>
                  <a:lnTo>
                    <a:pt x="1203" y="3047"/>
                  </a:lnTo>
                  <a:lnTo>
                    <a:pt x="1382" y="2761"/>
                  </a:lnTo>
                  <a:lnTo>
                    <a:pt x="1572" y="2487"/>
                  </a:lnTo>
                  <a:lnTo>
                    <a:pt x="1672" y="2353"/>
                  </a:lnTo>
                  <a:lnTo>
                    <a:pt x="1773" y="2223"/>
                  </a:lnTo>
                  <a:lnTo>
                    <a:pt x="1877" y="2096"/>
                  </a:lnTo>
                  <a:lnTo>
                    <a:pt x="1983" y="1972"/>
                  </a:lnTo>
                  <a:lnTo>
                    <a:pt x="2092" y="1852"/>
                  </a:lnTo>
                  <a:lnTo>
                    <a:pt x="2203" y="1734"/>
                  </a:lnTo>
                  <a:lnTo>
                    <a:pt x="2317" y="1620"/>
                  </a:lnTo>
                  <a:lnTo>
                    <a:pt x="2432" y="1509"/>
                  </a:lnTo>
                  <a:lnTo>
                    <a:pt x="2550" y="1402"/>
                  </a:lnTo>
                  <a:lnTo>
                    <a:pt x="2670" y="1298"/>
                  </a:lnTo>
                  <a:lnTo>
                    <a:pt x="2792" y="1197"/>
                  </a:lnTo>
                  <a:lnTo>
                    <a:pt x="2916" y="1100"/>
                  </a:lnTo>
                  <a:lnTo>
                    <a:pt x="3042" y="1007"/>
                  </a:lnTo>
                  <a:lnTo>
                    <a:pt x="3170" y="918"/>
                  </a:lnTo>
                  <a:lnTo>
                    <a:pt x="3300" y="832"/>
                  </a:lnTo>
                  <a:lnTo>
                    <a:pt x="3432" y="750"/>
                  </a:lnTo>
                  <a:lnTo>
                    <a:pt x="3565" y="672"/>
                  </a:lnTo>
                  <a:lnTo>
                    <a:pt x="3700" y="598"/>
                  </a:lnTo>
                  <a:lnTo>
                    <a:pt x="3838" y="528"/>
                  </a:lnTo>
                  <a:lnTo>
                    <a:pt x="3976" y="462"/>
                  </a:lnTo>
                  <a:lnTo>
                    <a:pt x="4116" y="400"/>
                  </a:lnTo>
                  <a:lnTo>
                    <a:pt x="4259" y="343"/>
                  </a:lnTo>
                  <a:lnTo>
                    <a:pt x="4402" y="289"/>
                  </a:lnTo>
                  <a:lnTo>
                    <a:pt x="4547" y="240"/>
                  </a:lnTo>
                  <a:lnTo>
                    <a:pt x="4694" y="195"/>
                  </a:lnTo>
                  <a:lnTo>
                    <a:pt x="4842" y="155"/>
                  </a:lnTo>
                  <a:lnTo>
                    <a:pt x="4990" y="119"/>
                  </a:lnTo>
                  <a:lnTo>
                    <a:pt x="5141" y="88"/>
                  </a:lnTo>
                  <a:lnTo>
                    <a:pt x="5292" y="61"/>
                  </a:lnTo>
                  <a:lnTo>
                    <a:pt x="5445" y="39"/>
                  </a:lnTo>
                  <a:lnTo>
                    <a:pt x="5599" y="23"/>
                  </a:lnTo>
                  <a:lnTo>
                    <a:pt x="5754" y="10"/>
                  </a:lnTo>
                  <a:lnTo>
                    <a:pt x="5910" y="3"/>
                  </a:lnTo>
                  <a:lnTo>
                    <a:pt x="6067" y="0"/>
                  </a:lnTo>
                  <a:lnTo>
                    <a:pt x="6225" y="3"/>
                  </a:lnTo>
                  <a:lnTo>
                    <a:pt x="6380" y="11"/>
                  </a:lnTo>
                  <a:lnTo>
                    <a:pt x="6535" y="23"/>
                  </a:lnTo>
                  <a:lnTo>
                    <a:pt x="6689" y="40"/>
                  </a:lnTo>
                  <a:lnTo>
                    <a:pt x="6842" y="62"/>
                  </a:lnTo>
                  <a:lnTo>
                    <a:pt x="6993" y="88"/>
                  </a:lnTo>
                  <a:lnTo>
                    <a:pt x="7144" y="119"/>
                  </a:lnTo>
                  <a:lnTo>
                    <a:pt x="7293" y="155"/>
                  </a:lnTo>
                  <a:lnTo>
                    <a:pt x="7441" y="195"/>
                  </a:lnTo>
                  <a:lnTo>
                    <a:pt x="7587" y="240"/>
                  </a:lnTo>
                  <a:lnTo>
                    <a:pt x="7732" y="289"/>
                  </a:lnTo>
                  <a:lnTo>
                    <a:pt x="7876" y="342"/>
                  </a:lnTo>
                  <a:lnTo>
                    <a:pt x="8018" y="400"/>
                  </a:lnTo>
                  <a:lnTo>
                    <a:pt x="8158" y="461"/>
                  </a:lnTo>
                  <a:lnTo>
                    <a:pt x="8297" y="527"/>
                  </a:lnTo>
                  <a:lnTo>
                    <a:pt x="8434" y="598"/>
                  </a:lnTo>
                  <a:lnTo>
                    <a:pt x="8569" y="671"/>
                  </a:lnTo>
                  <a:lnTo>
                    <a:pt x="8703" y="749"/>
                  </a:lnTo>
                  <a:lnTo>
                    <a:pt x="8835" y="831"/>
                  </a:lnTo>
                  <a:lnTo>
                    <a:pt x="8965" y="917"/>
                  </a:lnTo>
                  <a:lnTo>
                    <a:pt x="9093" y="1006"/>
                  </a:lnTo>
                  <a:lnTo>
                    <a:pt x="9219" y="1100"/>
                  </a:lnTo>
                  <a:lnTo>
                    <a:pt x="9343" y="1196"/>
                  </a:lnTo>
                  <a:lnTo>
                    <a:pt x="9465" y="1297"/>
                  </a:lnTo>
                  <a:lnTo>
                    <a:pt x="9585" y="1401"/>
                  </a:lnTo>
                  <a:lnTo>
                    <a:pt x="9703" y="1508"/>
                  </a:lnTo>
                  <a:lnTo>
                    <a:pt x="9819" y="1619"/>
                  </a:lnTo>
                  <a:lnTo>
                    <a:pt x="9932" y="1733"/>
                  </a:lnTo>
                  <a:lnTo>
                    <a:pt x="10043" y="1851"/>
                  </a:lnTo>
                  <a:lnTo>
                    <a:pt x="10152" y="1971"/>
                  </a:lnTo>
                  <a:lnTo>
                    <a:pt x="10259" y="2095"/>
                  </a:lnTo>
                  <a:lnTo>
                    <a:pt x="10362" y="2222"/>
                  </a:lnTo>
                  <a:lnTo>
                    <a:pt x="10464" y="2351"/>
                  </a:lnTo>
                  <a:lnTo>
                    <a:pt x="10563" y="2485"/>
                  </a:lnTo>
                  <a:lnTo>
                    <a:pt x="10753" y="2758"/>
                  </a:lnTo>
                  <a:lnTo>
                    <a:pt x="10932" y="3045"/>
                  </a:lnTo>
                  <a:lnTo>
                    <a:pt x="11101" y="3341"/>
                  </a:lnTo>
                  <a:lnTo>
                    <a:pt x="11259" y="3648"/>
                  </a:lnTo>
                  <a:lnTo>
                    <a:pt x="11404" y="3964"/>
                  </a:lnTo>
                  <a:lnTo>
                    <a:pt x="11473" y="4126"/>
                  </a:lnTo>
                  <a:lnTo>
                    <a:pt x="11538" y="4291"/>
                  </a:lnTo>
                  <a:lnTo>
                    <a:pt x="11600" y="4457"/>
                  </a:lnTo>
                  <a:lnTo>
                    <a:pt x="11659" y="4625"/>
                  </a:lnTo>
                  <a:lnTo>
                    <a:pt x="11715" y="4796"/>
                  </a:lnTo>
                  <a:lnTo>
                    <a:pt x="11767" y="4969"/>
                  </a:lnTo>
                  <a:lnTo>
                    <a:pt x="11817" y="5143"/>
                  </a:lnTo>
                  <a:lnTo>
                    <a:pt x="11862" y="5319"/>
                  </a:lnTo>
                  <a:lnTo>
                    <a:pt x="11905" y="5497"/>
                  </a:lnTo>
                  <a:lnTo>
                    <a:pt x="11944" y="5678"/>
                  </a:lnTo>
                  <a:lnTo>
                    <a:pt x="11979" y="5860"/>
                  </a:lnTo>
                  <a:lnTo>
                    <a:pt x="12011" y="6043"/>
                  </a:lnTo>
                  <a:lnTo>
                    <a:pt x="12039" y="6228"/>
                  </a:lnTo>
                  <a:lnTo>
                    <a:pt x="12064" y="6415"/>
                  </a:lnTo>
                  <a:lnTo>
                    <a:pt x="12085" y="6603"/>
                  </a:lnTo>
                  <a:lnTo>
                    <a:pt x="12102" y="6793"/>
                  </a:lnTo>
                  <a:lnTo>
                    <a:pt x="12116" y="6984"/>
                  </a:lnTo>
                  <a:lnTo>
                    <a:pt x="12126" y="7176"/>
                  </a:lnTo>
                  <a:lnTo>
                    <a:pt x="12132" y="7370"/>
                  </a:lnTo>
                  <a:lnTo>
                    <a:pt x="12133" y="7565"/>
                  </a:lnTo>
                  <a:lnTo>
                    <a:pt x="12133" y="7761"/>
                  </a:lnTo>
                  <a:lnTo>
                    <a:pt x="12127" y="7956"/>
                  </a:lnTo>
                  <a:lnTo>
                    <a:pt x="12118" y="8148"/>
                  </a:lnTo>
                  <a:lnTo>
                    <a:pt x="12104" y="8339"/>
                  </a:lnTo>
                  <a:lnTo>
                    <a:pt x="12087" y="8528"/>
                  </a:lnTo>
                  <a:lnTo>
                    <a:pt x="12066" y="8717"/>
                  </a:lnTo>
                  <a:lnTo>
                    <a:pt x="12041" y="8904"/>
                  </a:lnTo>
                  <a:lnTo>
                    <a:pt x="12012" y="9089"/>
                  </a:lnTo>
                  <a:lnTo>
                    <a:pt x="11981" y="9272"/>
                  </a:lnTo>
                  <a:lnTo>
                    <a:pt x="11945" y="9455"/>
                  </a:lnTo>
                  <a:lnTo>
                    <a:pt x="11906" y="9635"/>
                  </a:lnTo>
                  <a:lnTo>
                    <a:pt x="11863" y="9813"/>
                  </a:lnTo>
                  <a:lnTo>
                    <a:pt x="11817" y="9990"/>
                  </a:lnTo>
                  <a:lnTo>
                    <a:pt x="11769" y="10164"/>
                  </a:lnTo>
                  <a:lnTo>
                    <a:pt x="11716" y="10337"/>
                  </a:lnTo>
                  <a:lnTo>
                    <a:pt x="11660" y="10508"/>
                  </a:lnTo>
                  <a:lnTo>
                    <a:pt x="11601" y="10676"/>
                  </a:lnTo>
                  <a:lnTo>
                    <a:pt x="11539" y="10842"/>
                  </a:lnTo>
                  <a:lnTo>
                    <a:pt x="11474" y="11007"/>
                  </a:lnTo>
                  <a:lnTo>
                    <a:pt x="11406" y="11168"/>
                  </a:lnTo>
                  <a:lnTo>
                    <a:pt x="11261" y="11484"/>
                  </a:lnTo>
                  <a:lnTo>
                    <a:pt x="11103" y="11791"/>
                  </a:lnTo>
                  <a:lnTo>
                    <a:pt x="10934" y="12087"/>
                  </a:lnTo>
                  <a:lnTo>
                    <a:pt x="10755" y="12373"/>
                  </a:lnTo>
                  <a:lnTo>
                    <a:pt x="10564" y="12648"/>
                  </a:lnTo>
                  <a:lnTo>
                    <a:pt x="10465" y="12782"/>
                  </a:lnTo>
                  <a:lnTo>
                    <a:pt x="10363" y="12912"/>
                  </a:lnTo>
                  <a:lnTo>
                    <a:pt x="10259" y="13038"/>
                  </a:lnTo>
                  <a:lnTo>
                    <a:pt x="10153" y="13162"/>
                  </a:lnTo>
                  <a:lnTo>
                    <a:pt x="10044" y="13283"/>
                  </a:lnTo>
                  <a:lnTo>
                    <a:pt x="9933" y="13400"/>
                  </a:lnTo>
                  <a:lnTo>
                    <a:pt x="9820" y="13514"/>
                  </a:lnTo>
                  <a:lnTo>
                    <a:pt x="9704" y="13625"/>
                  </a:lnTo>
                  <a:lnTo>
                    <a:pt x="9586" y="13733"/>
                  </a:lnTo>
                  <a:lnTo>
                    <a:pt x="9467" y="13836"/>
                  </a:lnTo>
                  <a:lnTo>
                    <a:pt x="9344" y="13937"/>
                  </a:lnTo>
                  <a:lnTo>
                    <a:pt x="9220" y="14034"/>
                  </a:lnTo>
                  <a:lnTo>
                    <a:pt x="9094" y="14127"/>
                  </a:lnTo>
                  <a:lnTo>
                    <a:pt x="8966" y="14216"/>
                  </a:lnTo>
                  <a:lnTo>
                    <a:pt x="8836" y="14302"/>
                  </a:lnTo>
                  <a:lnTo>
                    <a:pt x="8705" y="14384"/>
                  </a:lnTo>
                  <a:lnTo>
                    <a:pt x="8571" y="14462"/>
                  </a:lnTo>
                  <a:lnTo>
                    <a:pt x="8436" y="14536"/>
                  </a:lnTo>
                  <a:lnTo>
                    <a:pt x="8298" y="14606"/>
                  </a:lnTo>
                  <a:lnTo>
                    <a:pt x="8160" y="14672"/>
                  </a:lnTo>
                  <a:lnTo>
                    <a:pt x="8019" y="14733"/>
                  </a:lnTo>
                  <a:lnTo>
                    <a:pt x="7877" y="14791"/>
                  </a:lnTo>
                  <a:lnTo>
                    <a:pt x="7734" y="14844"/>
                  </a:lnTo>
                  <a:lnTo>
                    <a:pt x="7589" y="14893"/>
                  </a:lnTo>
                  <a:lnTo>
                    <a:pt x="7442" y="14938"/>
                  </a:lnTo>
                  <a:lnTo>
                    <a:pt x="7295" y="14978"/>
                  </a:lnTo>
                  <a:lnTo>
                    <a:pt x="7145" y="15014"/>
                  </a:lnTo>
                  <a:lnTo>
                    <a:pt x="6995" y="15045"/>
                  </a:lnTo>
                  <a:lnTo>
                    <a:pt x="6843" y="15071"/>
                  </a:lnTo>
                  <a:lnTo>
                    <a:pt x="6690" y="15093"/>
                  </a:lnTo>
                  <a:lnTo>
                    <a:pt x="6537" y="15110"/>
                  </a:lnTo>
                  <a:lnTo>
                    <a:pt x="6382" y="15122"/>
                  </a:lnTo>
                  <a:lnTo>
                    <a:pt x="6225" y="15130"/>
                  </a:lnTo>
                  <a:lnTo>
                    <a:pt x="6069" y="15132"/>
                  </a:lnTo>
                  <a:lnTo>
                    <a:pt x="5913" y="15132"/>
                  </a:lnTo>
                  <a:lnTo>
                    <a:pt x="5756" y="15124"/>
                  </a:lnTo>
                  <a:lnTo>
                    <a:pt x="5602" y="15112"/>
                  </a:lnTo>
                  <a:lnTo>
                    <a:pt x="5448" y="15095"/>
                  </a:lnTo>
                  <a:lnTo>
                    <a:pt x="5295" y="15073"/>
                  </a:lnTo>
                  <a:lnTo>
                    <a:pt x="5143" y="15047"/>
                  </a:lnTo>
                  <a:lnTo>
                    <a:pt x="4993" y="15016"/>
                  </a:lnTo>
                  <a:lnTo>
                    <a:pt x="4843" y="14980"/>
                  </a:lnTo>
                  <a:lnTo>
                    <a:pt x="4696" y="14940"/>
                  </a:lnTo>
                  <a:lnTo>
                    <a:pt x="4550" y="14895"/>
                  </a:lnTo>
                  <a:lnTo>
                    <a:pt x="4405" y="14846"/>
                  </a:lnTo>
                  <a:lnTo>
                    <a:pt x="4261" y="14793"/>
                  </a:lnTo>
                  <a:lnTo>
                    <a:pt x="4119" y="14735"/>
                  </a:lnTo>
                  <a:lnTo>
                    <a:pt x="3979" y="14673"/>
                  </a:lnTo>
                  <a:lnTo>
                    <a:pt x="3840" y="14607"/>
                  </a:lnTo>
                  <a:lnTo>
                    <a:pt x="3703" y="14537"/>
                  </a:lnTo>
                  <a:lnTo>
                    <a:pt x="3567" y="14464"/>
                  </a:lnTo>
                  <a:lnTo>
                    <a:pt x="3433" y="14386"/>
                  </a:lnTo>
                  <a:lnTo>
                    <a:pt x="3302" y="14304"/>
                  </a:lnTo>
                  <a:lnTo>
                    <a:pt x="3172" y="14218"/>
                  </a:lnTo>
                  <a:lnTo>
                    <a:pt x="3044" y="14129"/>
                  </a:lnTo>
                  <a:lnTo>
                    <a:pt x="2917" y="14035"/>
                  </a:lnTo>
                  <a:lnTo>
                    <a:pt x="2793" y="13939"/>
                  </a:lnTo>
                  <a:lnTo>
                    <a:pt x="2671" y="13838"/>
                  </a:lnTo>
                  <a:lnTo>
                    <a:pt x="2551" y="13734"/>
                  </a:lnTo>
                  <a:lnTo>
                    <a:pt x="2434" y="13627"/>
                  </a:lnTo>
                  <a:lnTo>
                    <a:pt x="2318" y="13516"/>
                  </a:lnTo>
                  <a:lnTo>
                    <a:pt x="2204" y="13402"/>
                  </a:lnTo>
                  <a:lnTo>
                    <a:pt x="2093" y="13284"/>
                  </a:lnTo>
                  <a:lnTo>
                    <a:pt x="1984" y="13164"/>
                  </a:lnTo>
                  <a:lnTo>
                    <a:pt x="1878" y="13040"/>
                  </a:lnTo>
                  <a:lnTo>
                    <a:pt x="1774" y="12913"/>
                  </a:lnTo>
                  <a:lnTo>
                    <a:pt x="1672" y="12783"/>
                  </a:lnTo>
                  <a:lnTo>
                    <a:pt x="1573" y="12650"/>
                  </a:lnTo>
                  <a:lnTo>
                    <a:pt x="1383" y="12376"/>
                  </a:lnTo>
                  <a:lnTo>
                    <a:pt x="1204" y="12090"/>
                  </a:lnTo>
                  <a:lnTo>
                    <a:pt x="1035" y="11793"/>
                  </a:lnTo>
                  <a:lnTo>
                    <a:pt x="877" y="11487"/>
                  </a:lnTo>
                  <a:lnTo>
                    <a:pt x="731" y="11170"/>
                  </a:lnTo>
                  <a:lnTo>
                    <a:pt x="663" y="11007"/>
                  </a:lnTo>
                  <a:lnTo>
                    <a:pt x="598" y="10844"/>
                  </a:lnTo>
                  <a:lnTo>
                    <a:pt x="535" y="10677"/>
                  </a:lnTo>
                  <a:lnTo>
                    <a:pt x="476" y="10509"/>
                  </a:lnTo>
                  <a:lnTo>
                    <a:pt x="420" y="10338"/>
                  </a:lnTo>
                  <a:lnTo>
                    <a:pt x="368" y="10165"/>
                  </a:lnTo>
                  <a:lnTo>
                    <a:pt x="318" y="9991"/>
                  </a:lnTo>
                  <a:lnTo>
                    <a:pt x="272" y="9814"/>
                  </a:lnTo>
                  <a:lnTo>
                    <a:pt x="230" y="9636"/>
                  </a:lnTo>
                  <a:lnTo>
                    <a:pt x="191" y="9456"/>
                  </a:lnTo>
                  <a:lnTo>
                    <a:pt x="156" y="9274"/>
                  </a:lnTo>
                  <a:lnTo>
                    <a:pt x="123" y="9090"/>
                  </a:lnTo>
                  <a:lnTo>
                    <a:pt x="95" y="8904"/>
                  </a:lnTo>
                  <a:lnTo>
                    <a:pt x="70" y="8718"/>
                  </a:lnTo>
                  <a:lnTo>
                    <a:pt x="49" y="8529"/>
                  </a:lnTo>
                  <a:lnTo>
                    <a:pt x="32" y="8340"/>
                  </a:lnTo>
                  <a:lnTo>
                    <a:pt x="18" y="8149"/>
                  </a:lnTo>
                  <a:lnTo>
                    <a:pt x="8" y="7956"/>
                  </a:lnTo>
                  <a:lnTo>
                    <a:pt x="2" y="7763"/>
                  </a:lnTo>
                  <a:lnTo>
                    <a:pt x="0" y="7568"/>
                  </a:lnTo>
                  <a:cubicBezTo>
                    <a:pt x="0" y="7547"/>
                    <a:pt x="9" y="7527"/>
                    <a:pt x="25" y="7515"/>
                  </a:cubicBezTo>
                  <a:cubicBezTo>
                    <a:pt x="41" y="7502"/>
                    <a:pt x="63" y="7497"/>
                    <a:pt x="83" y="7502"/>
                  </a:cubicBezTo>
                  <a:lnTo>
                    <a:pt x="85" y="7503"/>
                  </a:lnTo>
                  <a:close/>
                  <a:moveTo>
                    <a:pt x="50" y="7632"/>
                  </a:moveTo>
                  <a:lnTo>
                    <a:pt x="133" y="7566"/>
                  </a:lnTo>
                  <a:lnTo>
                    <a:pt x="135" y="7758"/>
                  </a:lnTo>
                  <a:lnTo>
                    <a:pt x="141" y="7949"/>
                  </a:lnTo>
                  <a:lnTo>
                    <a:pt x="151" y="8139"/>
                  </a:lnTo>
                  <a:lnTo>
                    <a:pt x="164" y="8328"/>
                  </a:lnTo>
                  <a:lnTo>
                    <a:pt x="181" y="8515"/>
                  </a:lnTo>
                  <a:lnTo>
                    <a:pt x="202" y="8700"/>
                  </a:lnTo>
                  <a:lnTo>
                    <a:pt x="227" y="8884"/>
                  </a:lnTo>
                  <a:lnTo>
                    <a:pt x="255" y="9067"/>
                  </a:lnTo>
                  <a:lnTo>
                    <a:pt x="286" y="9248"/>
                  </a:lnTo>
                  <a:lnTo>
                    <a:pt x="321" y="9427"/>
                  </a:lnTo>
                  <a:lnTo>
                    <a:pt x="360" y="9605"/>
                  </a:lnTo>
                  <a:lnTo>
                    <a:pt x="401" y="9781"/>
                  </a:lnTo>
                  <a:lnTo>
                    <a:pt x="447" y="9954"/>
                  </a:lnTo>
                  <a:lnTo>
                    <a:pt x="495" y="10127"/>
                  </a:lnTo>
                  <a:lnTo>
                    <a:pt x="547" y="10296"/>
                  </a:lnTo>
                  <a:lnTo>
                    <a:pt x="602" y="10464"/>
                  </a:lnTo>
                  <a:lnTo>
                    <a:pt x="660" y="10630"/>
                  </a:lnTo>
                  <a:lnTo>
                    <a:pt x="721" y="10794"/>
                  </a:lnTo>
                  <a:lnTo>
                    <a:pt x="785" y="10955"/>
                  </a:lnTo>
                  <a:lnTo>
                    <a:pt x="853" y="11114"/>
                  </a:lnTo>
                  <a:lnTo>
                    <a:pt x="996" y="11426"/>
                  </a:lnTo>
                  <a:lnTo>
                    <a:pt x="1150" y="11727"/>
                  </a:lnTo>
                  <a:lnTo>
                    <a:pt x="1316" y="12019"/>
                  </a:lnTo>
                  <a:lnTo>
                    <a:pt x="1493" y="12300"/>
                  </a:lnTo>
                  <a:lnTo>
                    <a:pt x="1680" y="12570"/>
                  </a:lnTo>
                  <a:lnTo>
                    <a:pt x="1777" y="12701"/>
                  </a:lnTo>
                  <a:lnTo>
                    <a:pt x="1877" y="12828"/>
                  </a:lnTo>
                  <a:lnTo>
                    <a:pt x="1979" y="12953"/>
                  </a:lnTo>
                  <a:lnTo>
                    <a:pt x="2084" y="13074"/>
                  </a:lnTo>
                  <a:lnTo>
                    <a:pt x="2190" y="13193"/>
                  </a:lnTo>
                  <a:lnTo>
                    <a:pt x="2299" y="13308"/>
                  </a:lnTo>
                  <a:lnTo>
                    <a:pt x="2410" y="13420"/>
                  </a:lnTo>
                  <a:lnTo>
                    <a:pt x="2523" y="13528"/>
                  </a:lnTo>
                  <a:lnTo>
                    <a:pt x="2639" y="13633"/>
                  </a:lnTo>
                  <a:lnTo>
                    <a:pt x="2756" y="13735"/>
                  </a:lnTo>
                  <a:lnTo>
                    <a:pt x="2875" y="13833"/>
                  </a:lnTo>
                  <a:lnTo>
                    <a:pt x="2997" y="13928"/>
                  </a:lnTo>
                  <a:lnTo>
                    <a:pt x="3120" y="14019"/>
                  </a:lnTo>
                  <a:lnTo>
                    <a:pt x="3245" y="14106"/>
                  </a:lnTo>
                  <a:lnTo>
                    <a:pt x="3372" y="14190"/>
                  </a:lnTo>
                  <a:lnTo>
                    <a:pt x="3501" y="14270"/>
                  </a:lnTo>
                  <a:lnTo>
                    <a:pt x="3631" y="14346"/>
                  </a:lnTo>
                  <a:lnTo>
                    <a:pt x="3763" y="14419"/>
                  </a:lnTo>
                  <a:lnTo>
                    <a:pt x="3897" y="14487"/>
                  </a:lnTo>
                  <a:lnTo>
                    <a:pt x="4032" y="14551"/>
                  </a:lnTo>
                  <a:lnTo>
                    <a:pt x="4169" y="14612"/>
                  </a:lnTo>
                  <a:lnTo>
                    <a:pt x="4307" y="14668"/>
                  </a:lnTo>
                  <a:lnTo>
                    <a:pt x="4447" y="14720"/>
                  </a:lnTo>
                  <a:lnTo>
                    <a:pt x="4588" y="14768"/>
                  </a:lnTo>
                  <a:lnTo>
                    <a:pt x="4731" y="14811"/>
                  </a:lnTo>
                  <a:lnTo>
                    <a:pt x="4875" y="14850"/>
                  </a:lnTo>
                  <a:lnTo>
                    <a:pt x="5020" y="14885"/>
                  </a:lnTo>
                  <a:lnTo>
                    <a:pt x="5166" y="14915"/>
                  </a:lnTo>
                  <a:lnTo>
                    <a:pt x="5314" y="14941"/>
                  </a:lnTo>
                  <a:lnTo>
                    <a:pt x="5462" y="14963"/>
                  </a:lnTo>
                  <a:lnTo>
                    <a:pt x="5612" y="14979"/>
                  </a:lnTo>
                  <a:lnTo>
                    <a:pt x="5763" y="14991"/>
                  </a:lnTo>
                  <a:lnTo>
                    <a:pt x="5914" y="14998"/>
                  </a:lnTo>
                  <a:lnTo>
                    <a:pt x="6066" y="14999"/>
                  </a:lnTo>
                  <a:lnTo>
                    <a:pt x="6219" y="14996"/>
                  </a:lnTo>
                  <a:lnTo>
                    <a:pt x="6371" y="14989"/>
                  </a:lnTo>
                  <a:lnTo>
                    <a:pt x="6522" y="14978"/>
                  </a:lnTo>
                  <a:lnTo>
                    <a:pt x="6672" y="14961"/>
                  </a:lnTo>
                  <a:lnTo>
                    <a:pt x="6821" y="14940"/>
                  </a:lnTo>
                  <a:lnTo>
                    <a:pt x="6968" y="14914"/>
                  </a:lnTo>
                  <a:lnTo>
                    <a:pt x="7115" y="14884"/>
                  </a:lnTo>
                  <a:lnTo>
                    <a:pt x="7259" y="14850"/>
                  </a:lnTo>
                  <a:lnTo>
                    <a:pt x="7404" y="14810"/>
                  </a:lnTo>
                  <a:lnTo>
                    <a:pt x="7546" y="14767"/>
                  </a:lnTo>
                  <a:lnTo>
                    <a:pt x="7687" y="14720"/>
                  </a:lnTo>
                  <a:lnTo>
                    <a:pt x="7827" y="14667"/>
                  </a:lnTo>
                  <a:lnTo>
                    <a:pt x="7966" y="14611"/>
                  </a:lnTo>
                  <a:lnTo>
                    <a:pt x="8102" y="14551"/>
                  </a:lnTo>
                  <a:lnTo>
                    <a:pt x="8238" y="14487"/>
                  </a:lnTo>
                  <a:lnTo>
                    <a:pt x="8371" y="14419"/>
                  </a:lnTo>
                  <a:lnTo>
                    <a:pt x="8504" y="14346"/>
                  </a:lnTo>
                  <a:lnTo>
                    <a:pt x="8634" y="14270"/>
                  </a:lnTo>
                  <a:lnTo>
                    <a:pt x="8763" y="14191"/>
                  </a:lnTo>
                  <a:lnTo>
                    <a:pt x="8890" y="14107"/>
                  </a:lnTo>
                  <a:lnTo>
                    <a:pt x="9015" y="14019"/>
                  </a:lnTo>
                  <a:lnTo>
                    <a:pt x="9138" y="13928"/>
                  </a:lnTo>
                  <a:lnTo>
                    <a:pt x="9260" y="13834"/>
                  </a:lnTo>
                  <a:lnTo>
                    <a:pt x="9379" y="13736"/>
                  </a:lnTo>
                  <a:lnTo>
                    <a:pt x="9496" y="13634"/>
                  </a:lnTo>
                  <a:lnTo>
                    <a:pt x="9612" y="13529"/>
                  </a:lnTo>
                  <a:lnTo>
                    <a:pt x="9725" y="13420"/>
                  </a:lnTo>
                  <a:lnTo>
                    <a:pt x="9836" y="13309"/>
                  </a:lnTo>
                  <a:lnTo>
                    <a:pt x="9945" y="13193"/>
                  </a:lnTo>
                  <a:lnTo>
                    <a:pt x="10052" y="13076"/>
                  </a:lnTo>
                  <a:lnTo>
                    <a:pt x="10156" y="12954"/>
                  </a:lnTo>
                  <a:lnTo>
                    <a:pt x="10258" y="12829"/>
                  </a:lnTo>
                  <a:lnTo>
                    <a:pt x="10358" y="12702"/>
                  </a:lnTo>
                  <a:lnTo>
                    <a:pt x="10455" y="12572"/>
                  </a:lnTo>
                  <a:lnTo>
                    <a:pt x="10642" y="12303"/>
                  </a:lnTo>
                  <a:lnTo>
                    <a:pt x="10818" y="12022"/>
                  </a:lnTo>
                  <a:lnTo>
                    <a:pt x="10984" y="11730"/>
                  </a:lnTo>
                  <a:lnTo>
                    <a:pt x="11139" y="11429"/>
                  </a:lnTo>
                  <a:lnTo>
                    <a:pt x="11283" y="11117"/>
                  </a:lnTo>
                  <a:lnTo>
                    <a:pt x="11350" y="10957"/>
                  </a:lnTo>
                  <a:lnTo>
                    <a:pt x="11414" y="10796"/>
                  </a:lnTo>
                  <a:lnTo>
                    <a:pt x="11476" y="10632"/>
                  </a:lnTo>
                  <a:lnTo>
                    <a:pt x="11534" y="10466"/>
                  </a:lnTo>
                  <a:lnTo>
                    <a:pt x="11589" y="10298"/>
                  </a:lnTo>
                  <a:lnTo>
                    <a:pt x="11640" y="10128"/>
                  </a:lnTo>
                  <a:lnTo>
                    <a:pt x="11688" y="9956"/>
                  </a:lnTo>
                  <a:lnTo>
                    <a:pt x="11734" y="9782"/>
                  </a:lnTo>
                  <a:lnTo>
                    <a:pt x="11776" y="9606"/>
                  </a:lnTo>
                  <a:lnTo>
                    <a:pt x="11814" y="9429"/>
                  </a:lnTo>
                  <a:lnTo>
                    <a:pt x="11849" y="9250"/>
                  </a:lnTo>
                  <a:lnTo>
                    <a:pt x="11881" y="9069"/>
                  </a:lnTo>
                  <a:lnTo>
                    <a:pt x="11909" y="8886"/>
                  </a:lnTo>
                  <a:lnTo>
                    <a:pt x="11933" y="8702"/>
                  </a:lnTo>
                  <a:lnTo>
                    <a:pt x="11954" y="8516"/>
                  </a:lnTo>
                  <a:lnTo>
                    <a:pt x="11971" y="8330"/>
                  </a:lnTo>
                  <a:lnTo>
                    <a:pt x="11984" y="8141"/>
                  </a:lnTo>
                  <a:lnTo>
                    <a:pt x="11994" y="7951"/>
                  </a:lnTo>
                  <a:lnTo>
                    <a:pt x="12000" y="7761"/>
                  </a:lnTo>
                  <a:lnTo>
                    <a:pt x="12000" y="7566"/>
                  </a:lnTo>
                  <a:lnTo>
                    <a:pt x="11998" y="7374"/>
                  </a:lnTo>
                  <a:lnTo>
                    <a:pt x="11992" y="7183"/>
                  </a:lnTo>
                  <a:lnTo>
                    <a:pt x="11983" y="6993"/>
                  </a:lnTo>
                  <a:lnTo>
                    <a:pt x="11970" y="6805"/>
                  </a:lnTo>
                  <a:lnTo>
                    <a:pt x="11953" y="6618"/>
                  </a:lnTo>
                  <a:lnTo>
                    <a:pt x="11932" y="6433"/>
                  </a:lnTo>
                  <a:lnTo>
                    <a:pt x="11908" y="6248"/>
                  </a:lnTo>
                  <a:lnTo>
                    <a:pt x="11880" y="6066"/>
                  </a:lnTo>
                  <a:lnTo>
                    <a:pt x="11848" y="5885"/>
                  </a:lnTo>
                  <a:lnTo>
                    <a:pt x="11813" y="5706"/>
                  </a:lnTo>
                  <a:lnTo>
                    <a:pt x="11775" y="5529"/>
                  </a:lnTo>
                  <a:lnTo>
                    <a:pt x="11733" y="5353"/>
                  </a:lnTo>
                  <a:lnTo>
                    <a:pt x="11688" y="5179"/>
                  </a:lnTo>
                  <a:lnTo>
                    <a:pt x="11640" y="5007"/>
                  </a:lnTo>
                  <a:lnTo>
                    <a:pt x="11588" y="4837"/>
                  </a:lnTo>
                  <a:lnTo>
                    <a:pt x="11533" y="4669"/>
                  </a:lnTo>
                  <a:lnTo>
                    <a:pt x="11475" y="4503"/>
                  </a:lnTo>
                  <a:lnTo>
                    <a:pt x="11414" y="4340"/>
                  </a:lnTo>
                  <a:lnTo>
                    <a:pt x="11350" y="4178"/>
                  </a:lnTo>
                  <a:lnTo>
                    <a:pt x="11283" y="4020"/>
                  </a:lnTo>
                  <a:lnTo>
                    <a:pt x="11140" y="3708"/>
                  </a:lnTo>
                  <a:lnTo>
                    <a:pt x="10986" y="3407"/>
                  </a:lnTo>
                  <a:lnTo>
                    <a:pt x="10820" y="3115"/>
                  </a:lnTo>
                  <a:lnTo>
                    <a:pt x="10643" y="2834"/>
                  </a:lnTo>
                  <a:lnTo>
                    <a:pt x="10456" y="2564"/>
                  </a:lnTo>
                  <a:lnTo>
                    <a:pt x="10359" y="2434"/>
                  </a:lnTo>
                  <a:lnTo>
                    <a:pt x="10259" y="2306"/>
                  </a:lnTo>
                  <a:lnTo>
                    <a:pt x="10157" y="2182"/>
                  </a:lnTo>
                  <a:lnTo>
                    <a:pt x="10053" y="2060"/>
                  </a:lnTo>
                  <a:lnTo>
                    <a:pt x="9946" y="1942"/>
                  </a:lnTo>
                  <a:lnTo>
                    <a:pt x="9838" y="1827"/>
                  </a:lnTo>
                  <a:lnTo>
                    <a:pt x="9726" y="1715"/>
                  </a:lnTo>
                  <a:lnTo>
                    <a:pt x="9613" y="1607"/>
                  </a:lnTo>
                  <a:lnTo>
                    <a:pt x="9498" y="1501"/>
                  </a:lnTo>
                  <a:lnTo>
                    <a:pt x="9381" y="1400"/>
                  </a:lnTo>
                  <a:lnTo>
                    <a:pt x="9262" y="1302"/>
                  </a:lnTo>
                  <a:lnTo>
                    <a:pt x="9140" y="1207"/>
                  </a:lnTo>
                  <a:lnTo>
                    <a:pt x="9017" y="1116"/>
                  </a:lnTo>
                  <a:lnTo>
                    <a:pt x="8892" y="1028"/>
                  </a:lnTo>
                  <a:lnTo>
                    <a:pt x="8765" y="945"/>
                  </a:lnTo>
                  <a:lnTo>
                    <a:pt x="8636" y="865"/>
                  </a:lnTo>
                  <a:lnTo>
                    <a:pt x="8505" y="788"/>
                  </a:lnTo>
                  <a:lnTo>
                    <a:pt x="8374" y="716"/>
                  </a:lnTo>
                  <a:lnTo>
                    <a:pt x="8240" y="648"/>
                  </a:lnTo>
                  <a:lnTo>
                    <a:pt x="8105" y="583"/>
                  </a:lnTo>
                  <a:lnTo>
                    <a:pt x="7968" y="523"/>
                  </a:lnTo>
                  <a:lnTo>
                    <a:pt x="7829" y="467"/>
                  </a:lnTo>
                  <a:lnTo>
                    <a:pt x="7690" y="415"/>
                  </a:lnTo>
                  <a:lnTo>
                    <a:pt x="7549" y="367"/>
                  </a:lnTo>
                  <a:lnTo>
                    <a:pt x="7406" y="324"/>
                  </a:lnTo>
                  <a:lnTo>
                    <a:pt x="7262" y="285"/>
                  </a:lnTo>
                  <a:lnTo>
                    <a:pt x="7117" y="250"/>
                  </a:lnTo>
                  <a:lnTo>
                    <a:pt x="6971" y="220"/>
                  </a:lnTo>
                  <a:lnTo>
                    <a:pt x="6823" y="194"/>
                  </a:lnTo>
                  <a:lnTo>
                    <a:pt x="6675" y="172"/>
                  </a:lnTo>
                  <a:lnTo>
                    <a:pt x="6525" y="156"/>
                  </a:lnTo>
                  <a:lnTo>
                    <a:pt x="6374" y="144"/>
                  </a:lnTo>
                  <a:lnTo>
                    <a:pt x="6222" y="137"/>
                  </a:lnTo>
                  <a:lnTo>
                    <a:pt x="6069" y="134"/>
                  </a:lnTo>
                  <a:lnTo>
                    <a:pt x="5916" y="136"/>
                  </a:lnTo>
                  <a:lnTo>
                    <a:pt x="5764" y="143"/>
                  </a:lnTo>
                  <a:lnTo>
                    <a:pt x="5613" y="155"/>
                  </a:lnTo>
                  <a:lnTo>
                    <a:pt x="5464" y="171"/>
                  </a:lnTo>
                  <a:lnTo>
                    <a:pt x="5315" y="193"/>
                  </a:lnTo>
                  <a:lnTo>
                    <a:pt x="5167" y="219"/>
                  </a:lnTo>
                  <a:lnTo>
                    <a:pt x="5022" y="249"/>
                  </a:lnTo>
                  <a:lnTo>
                    <a:pt x="4876" y="284"/>
                  </a:lnTo>
                  <a:lnTo>
                    <a:pt x="4732" y="323"/>
                  </a:lnTo>
                  <a:lnTo>
                    <a:pt x="4590" y="366"/>
                  </a:lnTo>
                  <a:lnTo>
                    <a:pt x="4449" y="414"/>
                  </a:lnTo>
                  <a:lnTo>
                    <a:pt x="4309" y="466"/>
                  </a:lnTo>
                  <a:lnTo>
                    <a:pt x="4171" y="522"/>
                  </a:lnTo>
                  <a:lnTo>
                    <a:pt x="4034" y="583"/>
                  </a:lnTo>
                  <a:lnTo>
                    <a:pt x="3898" y="647"/>
                  </a:lnTo>
                  <a:lnTo>
                    <a:pt x="3765" y="715"/>
                  </a:lnTo>
                  <a:lnTo>
                    <a:pt x="3633" y="788"/>
                  </a:lnTo>
                  <a:lnTo>
                    <a:pt x="3502" y="864"/>
                  </a:lnTo>
                  <a:lnTo>
                    <a:pt x="3373" y="944"/>
                  </a:lnTo>
                  <a:lnTo>
                    <a:pt x="3246" y="1027"/>
                  </a:lnTo>
                  <a:lnTo>
                    <a:pt x="3121" y="1115"/>
                  </a:lnTo>
                  <a:lnTo>
                    <a:pt x="2998" y="1205"/>
                  </a:lnTo>
                  <a:lnTo>
                    <a:pt x="2877" y="1300"/>
                  </a:lnTo>
                  <a:lnTo>
                    <a:pt x="2757" y="1399"/>
                  </a:lnTo>
                  <a:lnTo>
                    <a:pt x="2640" y="1500"/>
                  </a:lnTo>
                  <a:lnTo>
                    <a:pt x="2525" y="1606"/>
                  </a:lnTo>
                  <a:lnTo>
                    <a:pt x="2411" y="1714"/>
                  </a:lnTo>
                  <a:lnTo>
                    <a:pt x="2300" y="1826"/>
                  </a:lnTo>
                  <a:lnTo>
                    <a:pt x="2191" y="1941"/>
                  </a:lnTo>
                  <a:lnTo>
                    <a:pt x="2084" y="2059"/>
                  </a:lnTo>
                  <a:lnTo>
                    <a:pt x="1980" y="2181"/>
                  </a:lnTo>
                  <a:lnTo>
                    <a:pt x="1878" y="2305"/>
                  </a:lnTo>
                  <a:lnTo>
                    <a:pt x="1778" y="2433"/>
                  </a:lnTo>
                  <a:lnTo>
                    <a:pt x="1682" y="2562"/>
                  </a:lnTo>
                  <a:lnTo>
                    <a:pt x="1495" y="2832"/>
                  </a:lnTo>
                  <a:lnTo>
                    <a:pt x="1318" y="3113"/>
                  </a:lnTo>
                  <a:lnTo>
                    <a:pt x="1152" y="3404"/>
                  </a:lnTo>
                  <a:lnTo>
                    <a:pt x="998" y="3706"/>
                  </a:lnTo>
                  <a:lnTo>
                    <a:pt x="854" y="4018"/>
                  </a:lnTo>
                  <a:lnTo>
                    <a:pt x="787" y="4178"/>
                  </a:lnTo>
                  <a:lnTo>
                    <a:pt x="722" y="4339"/>
                  </a:lnTo>
                  <a:lnTo>
                    <a:pt x="661" y="4503"/>
                  </a:lnTo>
                  <a:lnTo>
                    <a:pt x="603" y="4669"/>
                  </a:lnTo>
                  <a:lnTo>
                    <a:pt x="548" y="4837"/>
                  </a:lnTo>
                  <a:lnTo>
                    <a:pt x="497" y="5007"/>
                  </a:lnTo>
                  <a:lnTo>
                    <a:pt x="448" y="5179"/>
                  </a:lnTo>
                  <a:lnTo>
                    <a:pt x="403" y="5353"/>
                  </a:lnTo>
                  <a:lnTo>
                    <a:pt x="361" y="5529"/>
                  </a:lnTo>
                  <a:lnTo>
                    <a:pt x="323" y="5706"/>
                  </a:lnTo>
                  <a:lnTo>
                    <a:pt x="288" y="5885"/>
                  </a:lnTo>
                  <a:lnTo>
                    <a:pt x="256" y="6066"/>
                  </a:lnTo>
                  <a:lnTo>
                    <a:pt x="228" y="6249"/>
                  </a:lnTo>
                  <a:lnTo>
                    <a:pt x="204" y="6433"/>
                  </a:lnTo>
                  <a:lnTo>
                    <a:pt x="183" y="6618"/>
                  </a:lnTo>
                  <a:lnTo>
                    <a:pt x="166" y="6805"/>
                  </a:lnTo>
                  <a:lnTo>
                    <a:pt x="153" y="6994"/>
                  </a:lnTo>
                  <a:lnTo>
                    <a:pt x="143" y="7184"/>
                  </a:lnTo>
                  <a:lnTo>
                    <a:pt x="137" y="7375"/>
                  </a:lnTo>
                  <a:lnTo>
                    <a:pt x="135" y="7568"/>
                  </a:lnTo>
                  <a:cubicBezTo>
                    <a:pt x="135" y="7589"/>
                    <a:pt x="125" y="7608"/>
                    <a:pt x="109" y="7620"/>
                  </a:cubicBezTo>
                  <a:cubicBezTo>
                    <a:pt x="93" y="7633"/>
                    <a:pt x="72" y="7637"/>
                    <a:pt x="52" y="7632"/>
                  </a:cubicBezTo>
                  <a:lnTo>
                    <a:pt x="50" y="7632"/>
                  </a:lnTo>
                  <a:close/>
                </a:path>
              </a:pathLst>
            </a:custGeom>
            <a:solidFill>
              <a:srgbClr val="808080"/>
            </a:solidFill>
            <a:ln w="0" cap="flat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27" name="Freeform 103"/>
            <p:cNvSpPr>
              <a:spLocks noEditPoints="1"/>
            </p:cNvSpPr>
            <p:nvPr/>
          </p:nvSpPr>
          <p:spPr bwMode="auto">
            <a:xfrm>
              <a:off x="2094" y="1095"/>
              <a:ext cx="78" cy="201"/>
            </a:xfrm>
            <a:custGeom>
              <a:avLst/>
              <a:gdLst/>
              <a:ahLst/>
              <a:cxnLst>
                <a:cxn ang="0">
                  <a:pos x="68" y="201"/>
                </a:cxn>
                <a:cxn ang="0">
                  <a:pos x="13" y="37"/>
                </a:cxn>
                <a:cxn ang="0">
                  <a:pos x="24" y="34"/>
                </a:cxn>
                <a:cxn ang="0">
                  <a:pos x="78" y="197"/>
                </a:cxn>
                <a:cxn ang="0">
                  <a:pos x="68" y="201"/>
                </a:cxn>
                <a:cxn ang="0">
                  <a:pos x="0" y="49"/>
                </a:cxn>
                <a:cxn ang="0">
                  <a:pos x="7" y="0"/>
                </a:cxn>
                <a:cxn ang="0">
                  <a:pos x="42" y="35"/>
                </a:cxn>
                <a:cxn ang="0">
                  <a:pos x="0" y="49"/>
                </a:cxn>
              </a:cxnLst>
              <a:rect l="0" t="0" r="r" b="b"/>
              <a:pathLst>
                <a:path w="78" h="201">
                  <a:moveTo>
                    <a:pt x="68" y="201"/>
                  </a:moveTo>
                  <a:lnTo>
                    <a:pt x="13" y="37"/>
                  </a:lnTo>
                  <a:lnTo>
                    <a:pt x="24" y="34"/>
                  </a:lnTo>
                  <a:lnTo>
                    <a:pt x="78" y="197"/>
                  </a:lnTo>
                  <a:lnTo>
                    <a:pt x="68" y="201"/>
                  </a:lnTo>
                  <a:close/>
                  <a:moveTo>
                    <a:pt x="0" y="49"/>
                  </a:moveTo>
                  <a:lnTo>
                    <a:pt x="7" y="0"/>
                  </a:lnTo>
                  <a:lnTo>
                    <a:pt x="42" y="3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28" name="Freeform 104"/>
            <p:cNvSpPr>
              <a:spLocks noEditPoints="1"/>
            </p:cNvSpPr>
            <p:nvPr/>
          </p:nvSpPr>
          <p:spPr bwMode="auto">
            <a:xfrm>
              <a:off x="3095" y="1029"/>
              <a:ext cx="270" cy="269"/>
            </a:xfrm>
            <a:custGeom>
              <a:avLst/>
              <a:gdLst/>
              <a:ahLst/>
              <a:cxnLst>
                <a:cxn ang="0">
                  <a:pos x="8" y="269"/>
                </a:cxn>
                <a:cxn ang="0">
                  <a:pos x="248" y="30"/>
                </a:cxn>
                <a:cxn ang="0">
                  <a:pos x="240" y="22"/>
                </a:cxn>
                <a:cxn ang="0">
                  <a:pos x="0" y="261"/>
                </a:cxn>
                <a:cxn ang="0">
                  <a:pos x="8" y="269"/>
                </a:cxn>
                <a:cxn ang="0">
                  <a:pos x="254" y="47"/>
                </a:cxn>
                <a:cxn ang="0">
                  <a:pos x="270" y="0"/>
                </a:cxn>
                <a:cxn ang="0">
                  <a:pos x="223" y="16"/>
                </a:cxn>
                <a:cxn ang="0">
                  <a:pos x="254" y="47"/>
                </a:cxn>
              </a:cxnLst>
              <a:rect l="0" t="0" r="r" b="b"/>
              <a:pathLst>
                <a:path w="270" h="269">
                  <a:moveTo>
                    <a:pt x="8" y="269"/>
                  </a:moveTo>
                  <a:lnTo>
                    <a:pt x="248" y="30"/>
                  </a:lnTo>
                  <a:lnTo>
                    <a:pt x="240" y="22"/>
                  </a:lnTo>
                  <a:lnTo>
                    <a:pt x="0" y="261"/>
                  </a:lnTo>
                  <a:lnTo>
                    <a:pt x="8" y="269"/>
                  </a:lnTo>
                  <a:close/>
                  <a:moveTo>
                    <a:pt x="254" y="47"/>
                  </a:moveTo>
                  <a:lnTo>
                    <a:pt x="270" y="0"/>
                  </a:lnTo>
                  <a:lnTo>
                    <a:pt x="223" y="16"/>
                  </a:lnTo>
                  <a:lnTo>
                    <a:pt x="254" y="4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29" name="Freeform 105"/>
            <p:cNvSpPr>
              <a:spLocks noEditPoints="1"/>
            </p:cNvSpPr>
            <p:nvPr/>
          </p:nvSpPr>
          <p:spPr bwMode="auto">
            <a:xfrm>
              <a:off x="3298" y="1933"/>
              <a:ext cx="266" cy="45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230" y="28"/>
                </a:cxn>
                <a:cxn ang="0">
                  <a:pos x="230" y="17"/>
                </a:cxn>
                <a:cxn ang="0">
                  <a:pos x="0" y="17"/>
                </a:cxn>
                <a:cxn ang="0">
                  <a:pos x="0" y="28"/>
                </a:cxn>
                <a:cxn ang="0">
                  <a:pos x="222" y="45"/>
                </a:cxn>
                <a:cxn ang="0">
                  <a:pos x="266" y="22"/>
                </a:cxn>
                <a:cxn ang="0">
                  <a:pos x="222" y="0"/>
                </a:cxn>
                <a:cxn ang="0">
                  <a:pos x="222" y="45"/>
                </a:cxn>
              </a:cxnLst>
              <a:rect l="0" t="0" r="r" b="b"/>
              <a:pathLst>
                <a:path w="266" h="45">
                  <a:moveTo>
                    <a:pt x="0" y="28"/>
                  </a:moveTo>
                  <a:lnTo>
                    <a:pt x="230" y="28"/>
                  </a:lnTo>
                  <a:lnTo>
                    <a:pt x="230" y="17"/>
                  </a:lnTo>
                  <a:lnTo>
                    <a:pt x="0" y="17"/>
                  </a:lnTo>
                  <a:lnTo>
                    <a:pt x="0" y="28"/>
                  </a:lnTo>
                  <a:close/>
                  <a:moveTo>
                    <a:pt x="222" y="45"/>
                  </a:moveTo>
                  <a:lnTo>
                    <a:pt x="266" y="22"/>
                  </a:lnTo>
                  <a:lnTo>
                    <a:pt x="222" y="0"/>
                  </a:lnTo>
                  <a:lnTo>
                    <a:pt x="222" y="4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30" name="Freeform 106"/>
            <p:cNvSpPr>
              <a:spLocks noEditPoints="1"/>
            </p:cNvSpPr>
            <p:nvPr/>
          </p:nvSpPr>
          <p:spPr bwMode="auto">
            <a:xfrm>
              <a:off x="1701" y="2000"/>
              <a:ext cx="267" cy="44"/>
            </a:xfrm>
            <a:custGeom>
              <a:avLst/>
              <a:gdLst/>
              <a:ahLst/>
              <a:cxnLst>
                <a:cxn ang="0">
                  <a:pos x="267" y="27"/>
                </a:cxn>
                <a:cxn ang="0">
                  <a:pos x="37" y="27"/>
                </a:cxn>
                <a:cxn ang="0">
                  <a:pos x="37" y="16"/>
                </a:cxn>
                <a:cxn ang="0">
                  <a:pos x="267" y="16"/>
                </a:cxn>
                <a:cxn ang="0">
                  <a:pos x="267" y="27"/>
                </a:cxn>
                <a:cxn ang="0">
                  <a:pos x="45" y="44"/>
                </a:cxn>
                <a:cxn ang="0">
                  <a:pos x="0" y="22"/>
                </a:cxn>
                <a:cxn ang="0">
                  <a:pos x="45" y="0"/>
                </a:cxn>
                <a:cxn ang="0">
                  <a:pos x="45" y="44"/>
                </a:cxn>
              </a:cxnLst>
              <a:rect l="0" t="0" r="r" b="b"/>
              <a:pathLst>
                <a:path w="267" h="44">
                  <a:moveTo>
                    <a:pt x="267" y="27"/>
                  </a:moveTo>
                  <a:lnTo>
                    <a:pt x="37" y="27"/>
                  </a:lnTo>
                  <a:lnTo>
                    <a:pt x="37" y="16"/>
                  </a:lnTo>
                  <a:lnTo>
                    <a:pt x="267" y="16"/>
                  </a:lnTo>
                  <a:lnTo>
                    <a:pt x="267" y="27"/>
                  </a:lnTo>
                  <a:close/>
                  <a:moveTo>
                    <a:pt x="45" y="44"/>
                  </a:moveTo>
                  <a:lnTo>
                    <a:pt x="0" y="22"/>
                  </a:lnTo>
                  <a:lnTo>
                    <a:pt x="45" y="0"/>
                  </a:lnTo>
                  <a:lnTo>
                    <a:pt x="45" y="4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31" name="Freeform 107"/>
            <p:cNvSpPr>
              <a:spLocks noEditPoints="1"/>
            </p:cNvSpPr>
            <p:nvPr/>
          </p:nvSpPr>
          <p:spPr bwMode="auto">
            <a:xfrm>
              <a:off x="1768" y="2548"/>
              <a:ext cx="404" cy="532"/>
            </a:xfrm>
            <a:custGeom>
              <a:avLst/>
              <a:gdLst/>
              <a:ahLst/>
              <a:cxnLst>
                <a:cxn ang="0">
                  <a:pos x="395" y="0"/>
                </a:cxn>
                <a:cxn ang="0">
                  <a:pos x="18" y="500"/>
                </a:cxn>
                <a:cxn ang="0">
                  <a:pos x="27" y="506"/>
                </a:cxn>
                <a:cxn ang="0">
                  <a:pos x="404" y="6"/>
                </a:cxn>
                <a:cxn ang="0">
                  <a:pos x="395" y="0"/>
                </a:cxn>
                <a:cxn ang="0">
                  <a:pos x="9" y="484"/>
                </a:cxn>
                <a:cxn ang="0">
                  <a:pos x="0" y="532"/>
                </a:cxn>
                <a:cxn ang="0">
                  <a:pos x="44" y="510"/>
                </a:cxn>
                <a:cxn ang="0">
                  <a:pos x="9" y="484"/>
                </a:cxn>
              </a:cxnLst>
              <a:rect l="0" t="0" r="r" b="b"/>
              <a:pathLst>
                <a:path w="404" h="532">
                  <a:moveTo>
                    <a:pt x="395" y="0"/>
                  </a:moveTo>
                  <a:lnTo>
                    <a:pt x="18" y="500"/>
                  </a:lnTo>
                  <a:lnTo>
                    <a:pt x="27" y="506"/>
                  </a:lnTo>
                  <a:lnTo>
                    <a:pt x="404" y="6"/>
                  </a:lnTo>
                  <a:lnTo>
                    <a:pt x="395" y="0"/>
                  </a:lnTo>
                  <a:close/>
                  <a:moveTo>
                    <a:pt x="9" y="484"/>
                  </a:moveTo>
                  <a:lnTo>
                    <a:pt x="0" y="532"/>
                  </a:lnTo>
                  <a:lnTo>
                    <a:pt x="44" y="510"/>
                  </a:lnTo>
                  <a:lnTo>
                    <a:pt x="9" y="48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32" name="Freeform 108"/>
            <p:cNvSpPr>
              <a:spLocks noEditPoints="1"/>
            </p:cNvSpPr>
            <p:nvPr/>
          </p:nvSpPr>
          <p:spPr bwMode="auto">
            <a:xfrm>
              <a:off x="2761" y="2747"/>
              <a:ext cx="142" cy="33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30" y="297"/>
                </a:cxn>
                <a:cxn ang="0">
                  <a:pos x="119" y="301"/>
                </a:cxn>
                <a:cxn ang="0">
                  <a:pos x="0" y="5"/>
                </a:cxn>
                <a:cxn ang="0">
                  <a:pos x="10" y="0"/>
                </a:cxn>
                <a:cxn ang="0">
                  <a:pos x="142" y="284"/>
                </a:cxn>
                <a:cxn ang="0">
                  <a:pos x="138" y="333"/>
                </a:cxn>
                <a:cxn ang="0">
                  <a:pos x="101" y="301"/>
                </a:cxn>
                <a:cxn ang="0">
                  <a:pos x="142" y="284"/>
                </a:cxn>
              </a:cxnLst>
              <a:rect l="0" t="0" r="r" b="b"/>
              <a:pathLst>
                <a:path w="142" h="333">
                  <a:moveTo>
                    <a:pt x="10" y="0"/>
                  </a:moveTo>
                  <a:lnTo>
                    <a:pt x="130" y="297"/>
                  </a:lnTo>
                  <a:lnTo>
                    <a:pt x="119" y="301"/>
                  </a:lnTo>
                  <a:lnTo>
                    <a:pt x="0" y="5"/>
                  </a:lnTo>
                  <a:lnTo>
                    <a:pt x="10" y="0"/>
                  </a:lnTo>
                  <a:close/>
                  <a:moveTo>
                    <a:pt x="142" y="284"/>
                  </a:moveTo>
                  <a:lnTo>
                    <a:pt x="138" y="333"/>
                  </a:lnTo>
                  <a:lnTo>
                    <a:pt x="101" y="301"/>
                  </a:lnTo>
                  <a:lnTo>
                    <a:pt x="142" y="28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33" name="Freeform 109"/>
            <p:cNvSpPr>
              <a:spLocks noEditPoints="1"/>
            </p:cNvSpPr>
            <p:nvPr/>
          </p:nvSpPr>
          <p:spPr bwMode="auto">
            <a:xfrm>
              <a:off x="3228" y="2481"/>
              <a:ext cx="470" cy="40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45" y="373"/>
                </a:cxn>
                <a:cxn ang="0">
                  <a:pos x="438" y="381"/>
                </a:cxn>
                <a:cxn ang="0">
                  <a:pos x="0" y="8"/>
                </a:cxn>
                <a:cxn ang="0">
                  <a:pos x="7" y="0"/>
                </a:cxn>
                <a:cxn ang="0">
                  <a:pos x="450" y="355"/>
                </a:cxn>
                <a:cxn ang="0">
                  <a:pos x="470" y="401"/>
                </a:cxn>
                <a:cxn ang="0">
                  <a:pos x="421" y="389"/>
                </a:cxn>
                <a:cxn ang="0">
                  <a:pos x="450" y="355"/>
                </a:cxn>
              </a:cxnLst>
              <a:rect l="0" t="0" r="r" b="b"/>
              <a:pathLst>
                <a:path w="470" h="401">
                  <a:moveTo>
                    <a:pt x="7" y="0"/>
                  </a:moveTo>
                  <a:lnTo>
                    <a:pt x="445" y="373"/>
                  </a:lnTo>
                  <a:lnTo>
                    <a:pt x="438" y="381"/>
                  </a:lnTo>
                  <a:lnTo>
                    <a:pt x="0" y="8"/>
                  </a:lnTo>
                  <a:lnTo>
                    <a:pt x="7" y="0"/>
                  </a:lnTo>
                  <a:close/>
                  <a:moveTo>
                    <a:pt x="450" y="355"/>
                  </a:moveTo>
                  <a:lnTo>
                    <a:pt x="470" y="401"/>
                  </a:lnTo>
                  <a:lnTo>
                    <a:pt x="421" y="389"/>
                  </a:lnTo>
                  <a:lnTo>
                    <a:pt x="450" y="35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33400"/>
            <a:ext cx="59436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93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kstvak 1026"/>
          <p:cNvSpPr txBox="1"/>
          <p:nvPr/>
        </p:nvSpPr>
        <p:spPr>
          <a:xfrm>
            <a:off x="395536" y="476672"/>
            <a:ext cx="1296144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nl-NL" dirty="0"/>
              <a:t>Keuze maken voor een opleiding</a:t>
            </a:r>
          </a:p>
        </p:txBody>
      </p:sp>
      <p:grpSp>
        <p:nvGrpSpPr>
          <p:cNvPr id="1028" name="Group 4"/>
          <p:cNvGrpSpPr>
            <a:grpSpLocks noChangeAspect="1"/>
          </p:cNvGrpSpPr>
          <p:nvPr/>
        </p:nvGrpSpPr>
        <p:grpSpPr bwMode="auto">
          <a:xfrm>
            <a:off x="1214438" y="-785813"/>
            <a:ext cx="6243637" cy="7461251"/>
            <a:chOff x="765" y="-495"/>
            <a:chExt cx="3933" cy="4700"/>
          </a:xfrm>
        </p:grpSpPr>
        <p:sp>
          <p:nvSpPr>
            <p:cNvPr id="2" name="AutoShape 3"/>
            <p:cNvSpPr>
              <a:spLocks noChangeAspect="1" noChangeArrowheads="1" noTextEdit="1"/>
            </p:cNvSpPr>
            <p:nvPr/>
          </p:nvSpPr>
          <p:spPr bwMode="auto">
            <a:xfrm>
              <a:off x="765" y="-495"/>
              <a:ext cx="3933" cy="4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2026" y="-492"/>
              <a:ext cx="1563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Keuze maken voor een opleiding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3533" y="-492"/>
              <a:ext cx="75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1103" y="-375"/>
              <a:ext cx="63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1103" y="-282"/>
              <a:ext cx="63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1103" y="-189"/>
              <a:ext cx="63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1103" y="-96"/>
              <a:ext cx="63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103" y="-3"/>
              <a:ext cx="63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1103" y="90"/>
              <a:ext cx="63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1103" y="183"/>
              <a:ext cx="63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1103" y="276"/>
              <a:ext cx="63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>
              <a:off x="1103" y="366"/>
              <a:ext cx="66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1103" y="459"/>
              <a:ext cx="66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1103" y="552"/>
              <a:ext cx="66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1103" y="648"/>
              <a:ext cx="63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3" name="Rectangle 19"/>
            <p:cNvSpPr>
              <a:spLocks noChangeArrowheads="1"/>
            </p:cNvSpPr>
            <p:nvPr/>
          </p:nvSpPr>
          <p:spPr bwMode="auto">
            <a:xfrm>
              <a:off x="2033" y="1162"/>
              <a:ext cx="1198" cy="15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44" name="Rectangle 20"/>
            <p:cNvSpPr>
              <a:spLocks noChangeArrowheads="1"/>
            </p:cNvSpPr>
            <p:nvPr/>
          </p:nvSpPr>
          <p:spPr bwMode="auto">
            <a:xfrm>
              <a:off x="2087" y="1188"/>
              <a:ext cx="92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45" name="Picture 2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87" y="1430"/>
              <a:ext cx="1090" cy="1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6" name="Rectangle 22"/>
            <p:cNvSpPr>
              <a:spLocks noChangeArrowheads="1"/>
            </p:cNvSpPr>
            <p:nvPr/>
          </p:nvSpPr>
          <p:spPr bwMode="auto">
            <a:xfrm>
              <a:off x="3177" y="2544"/>
              <a:ext cx="65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7" name="Rectangle 23"/>
            <p:cNvSpPr>
              <a:spLocks noChangeArrowheads="1"/>
            </p:cNvSpPr>
            <p:nvPr/>
          </p:nvSpPr>
          <p:spPr bwMode="auto">
            <a:xfrm>
              <a:off x="1551" y="359"/>
              <a:ext cx="705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Invloed omgeving</a:t>
              </a:r>
              <a:endPara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" name="Rectangle 24"/>
            <p:cNvSpPr>
              <a:spLocks noChangeArrowheads="1"/>
            </p:cNvSpPr>
            <p:nvPr/>
          </p:nvSpPr>
          <p:spPr bwMode="auto">
            <a:xfrm>
              <a:off x="2152" y="359"/>
              <a:ext cx="66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9" name="Rectangle 25"/>
            <p:cNvSpPr>
              <a:spLocks noChangeArrowheads="1"/>
            </p:cNvSpPr>
            <p:nvPr/>
          </p:nvSpPr>
          <p:spPr bwMode="auto">
            <a:xfrm>
              <a:off x="1551" y="441"/>
              <a:ext cx="600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50" name="Rectangle 26"/>
            <p:cNvSpPr>
              <a:spLocks noChangeArrowheads="1"/>
            </p:cNvSpPr>
            <p:nvPr/>
          </p:nvSpPr>
          <p:spPr bwMode="auto">
            <a:xfrm>
              <a:off x="1498" y="472"/>
              <a:ext cx="836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Wat is de invloed van </a:t>
              </a:r>
              <a:endPara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1" name="Rectangle 27"/>
            <p:cNvSpPr>
              <a:spLocks noChangeArrowheads="1"/>
            </p:cNvSpPr>
            <p:nvPr/>
          </p:nvSpPr>
          <p:spPr bwMode="auto">
            <a:xfrm>
              <a:off x="1644" y="584"/>
              <a:ext cx="517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mijn ouders,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2" name="Rectangle 28"/>
            <p:cNvSpPr>
              <a:spLocks noChangeArrowheads="1"/>
            </p:cNvSpPr>
            <p:nvPr/>
          </p:nvSpPr>
          <p:spPr bwMode="auto">
            <a:xfrm>
              <a:off x="1539" y="698"/>
              <a:ext cx="406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vrienden,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3" name="Rectangle 29"/>
            <p:cNvSpPr>
              <a:spLocks noChangeArrowheads="1"/>
            </p:cNvSpPr>
            <p:nvPr/>
          </p:nvSpPr>
          <p:spPr bwMode="auto">
            <a:xfrm>
              <a:off x="1870" y="698"/>
              <a:ext cx="65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4" name="Rectangle 30"/>
            <p:cNvSpPr>
              <a:spLocks noChangeArrowheads="1"/>
            </p:cNvSpPr>
            <p:nvPr/>
          </p:nvSpPr>
          <p:spPr bwMode="auto">
            <a:xfrm>
              <a:off x="1889" y="698"/>
              <a:ext cx="304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decaan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5" name="Rectangle 31"/>
            <p:cNvSpPr>
              <a:spLocks noChangeArrowheads="1"/>
            </p:cNvSpPr>
            <p:nvPr/>
          </p:nvSpPr>
          <p:spPr bwMode="auto">
            <a:xfrm>
              <a:off x="2127" y="698"/>
              <a:ext cx="85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6" name="Rectangle 32"/>
            <p:cNvSpPr>
              <a:spLocks noChangeArrowheads="1"/>
            </p:cNvSpPr>
            <p:nvPr/>
          </p:nvSpPr>
          <p:spPr bwMode="auto">
            <a:xfrm>
              <a:off x="2164" y="698"/>
              <a:ext cx="65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7" name="Rectangle 33"/>
            <p:cNvSpPr>
              <a:spLocks noChangeArrowheads="1"/>
            </p:cNvSpPr>
            <p:nvPr/>
          </p:nvSpPr>
          <p:spPr bwMode="auto">
            <a:xfrm>
              <a:off x="1611" y="812"/>
              <a:ext cx="569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Wie helpt mij?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8" name="Rectangle 34"/>
            <p:cNvSpPr>
              <a:spLocks noChangeArrowheads="1"/>
            </p:cNvSpPr>
            <p:nvPr/>
          </p:nvSpPr>
          <p:spPr bwMode="auto">
            <a:xfrm>
              <a:off x="2092" y="812"/>
              <a:ext cx="67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9" name="Rectangle 35"/>
            <p:cNvSpPr>
              <a:spLocks noChangeArrowheads="1"/>
            </p:cNvSpPr>
            <p:nvPr/>
          </p:nvSpPr>
          <p:spPr bwMode="auto">
            <a:xfrm>
              <a:off x="3486" y="303"/>
              <a:ext cx="510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Capaciteiten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0" name="Rectangle 36"/>
            <p:cNvSpPr>
              <a:spLocks noChangeArrowheads="1"/>
            </p:cNvSpPr>
            <p:nvPr/>
          </p:nvSpPr>
          <p:spPr bwMode="auto">
            <a:xfrm>
              <a:off x="3909" y="303"/>
              <a:ext cx="67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ectangle 37"/>
            <p:cNvSpPr>
              <a:spLocks noChangeArrowheads="1"/>
            </p:cNvSpPr>
            <p:nvPr/>
          </p:nvSpPr>
          <p:spPr bwMode="auto">
            <a:xfrm>
              <a:off x="3486" y="387"/>
              <a:ext cx="423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62" name="Rectangle 38"/>
            <p:cNvSpPr>
              <a:spLocks noChangeArrowheads="1"/>
            </p:cNvSpPr>
            <p:nvPr/>
          </p:nvSpPr>
          <p:spPr bwMode="auto">
            <a:xfrm>
              <a:off x="3504" y="417"/>
              <a:ext cx="466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Wat kan ik?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3" name="Rectangle 39"/>
            <p:cNvSpPr>
              <a:spLocks noChangeArrowheads="1"/>
            </p:cNvSpPr>
            <p:nvPr/>
          </p:nvSpPr>
          <p:spPr bwMode="auto">
            <a:xfrm>
              <a:off x="3892" y="417"/>
              <a:ext cx="64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4" name="Rectangle 40"/>
            <p:cNvSpPr>
              <a:spLocks noChangeArrowheads="1"/>
            </p:cNvSpPr>
            <p:nvPr/>
          </p:nvSpPr>
          <p:spPr bwMode="auto">
            <a:xfrm>
              <a:off x="3407" y="532"/>
              <a:ext cx="677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Basis? Kader? TL?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5" name="Rectangle 41"/>
            <p:cNvSpPr>
              <a:spLocks noChangeArrowheads="1"/>
            </p:cNvSpPr>
            <p:nvPr/>
          </p:nvSpPr>
          <p:spPr bwMode="auto">
            <a:xfrm>
              <a:off x="3989" y="532"/>
              <a:ext cx="65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6" name="Rectangle 42"/>
            <p:cNvSpPr>
              <a:spLocks noChangeArrowheads="1"/>
            </p:cNvSpPr>
            <p:nvPr/>
          </p:nvSpPr>
          <p:spPr bwMode="auto">
            <a:xfrm>
              <a:off x="3566" y="646"/>
              <a:ext cx="333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Gezakt?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7" name="Rectangle 43"/>
            <p:cNvSpPr>
              <a:spLocks noChangeArrowheads="1"/>
            </p:cNvSpPr>
            <p:nvPr/>
          </p:nvSpPr>
          <p:spPr bwMode="auto">
            <a:xfrm>
              <a:off x="3830" y="646"/>
              <a:ext cx="65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8" name="Rectangle 44"/>
            <p:cNvSpPr>
              <a:spLocks noChangeArrowheads="1"/>
            </p:cNvSpPr>
            <p:nvPr/>
          </p:nvSpPr>
          <p:spPr bwMode="auto">
            <a:xfrm>
              <a:off x="1026" y="3230"/>
              <a:ext cx="802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Opleiding en beroep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9" name="Rectangle 45"/>
            <p:cNvSpPr>
              <a:spLocks noChangeArrowheads="1"/>
            </p:cNvSpPr>
            <p:nvPr/>
          </p:nvSpPr>
          <p:spPr bwMode="auto">
            <a:xfrm>
              <a:off x="1714" y="3230"/>
              <a:ext cx="67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0" name="Rectangle 46"/>
            <p:cNvSpPr>
              <a:spLocks noChangeArrowheads="1"/>
            </p:cNvSpPr>
            <p:nvPr/>
          </p:nvSpPr>
          <p:spPr bwMode="auto">
            <a:xfrm>
              <a:off x="1025" y="3313"/>
              <a:ext cx="689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71" name="Rectangle 47"/>
            <p:cNvSpPr>
              <a:spLocks noChangeArrowheads="1"/>
            </p:cNvSpPr>
            <p:nvPr/>
          </p:nvSpPr>
          <p:spPr bwMode="auto">
            <a:xfrm>
              <a:off x="1109" y="3344"/>
              <a:ext cx="848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Welke opleidingen en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2" name="Rectangle 48"/>
            <p:cNvSpPr>
              <a:spLocks noChangeArrowheads="1"/>
            </p:cNvSpPr>
            <p:nvPr/>
          </p:nvSpPr>
          <p:spPr bwMode="auto">
            <a:xfrm>
              <a:off x="1082" y="3458"/>
              <a:ext cx="908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beroepen zijn er? Waar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3" name="Rectangle 49"/>
            <p:cNvSpPr>
              <a:spLocks noChangeArrowheads="1"/>
            </p:cNvSpPr>
            <p:nvPr/>
          </p:nvSpPr>
          <p:spPr bwMode="auto">
            <a:xfrm>
              <a:off x="1160" y="3570"/>
              <a:ext cx="718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vind ik informatie?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4" name="Rectangle 50"/>
            <p:cNvSpPr>
              <a:spLocks noChangeArrowheads="1"/>
            </p:cNvSpPr>
            <p:nvPr/>
          </p:nvSpPr>
          <p:spPr bwMode="auto">
            <a:xfrm>
              <a:off x="1778" y="3570"/>
              <a:ext cx="65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5" name="Rectangle 51"/>
            <p:cNvSpPr>
              <a:spLocks noChangeArrowheads="1"/>
            </p:cNvSpPr>
            <p:nvPr/>
          </p:nvSpPr>
          <p:spPr bwMode="auto">
            <a:xfrm>
              <a:off x="1249" y="3683"/>
              <a:ext cx="525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Open dagen?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6" name="Rectangle 52"/>
            <p:cNvSpPr>
              <a:spLocks noChangeArrowheads="1"/>
            </p:cNvSpPr>
            <p:nvPr/>
          </p:nvSpPr>
          <p:spPr bwMode="auto">
            <a:xfrm>
              <a:off x="1689" y="3683"/>
              <a:ext cx="64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7" name="Rectangle 53"/>
            <p:cNvSpPr>
              <a:spLocks noChangeArrowheads="1"/>
            </p:cNvSpPr>
            <p:nvPr/>
          </p:nvSpPr>
          <p:spPr bwMode="auto">
            <a:xfrm>
              <a:off x="1026" y="3797"/>
              <a:ext cx="65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8" name="Rectangle 54"/>
            <p:cNvSpPr>
              <a:spLocks noChangeArrowheads="1"/>
            </p:cNvSpPr>
            <p:nvPr/>
          </p:nvSpPr>
          <p:spPr bwMode="auto">
            <a:xfrm>
              <a:off x="3971" y="2911"/>
              <a:ext cx="621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Persoonlijkheid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9" name="Rectangle 55"/>
            <p:cNvSpPr>
              <a:spLocks noChangeArrowheads="1"/>
            </p:cNvSpPr>
            <p:nvPr/>
          </p:nvSpPr>
          <p:spPr bwMode="auto">
            <a:xfrm>
              <a:off x="4495" y="2911"/>
              <a:ext cx="66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0" name="Rectangle 56"/>
            <p:cNvSpPr>
              <a:spLocks noChangeArrowheads="1"/>
            </p:cNvSpPr>
            <p:nvPr/>
          </p:nvSpPr>
          <p:spPr bwMode="auto">
            <a:xfrm>
              <a:off x="3970" y="2993"/>
              <a:ext cx="524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81" name="Rectangle 57"/>
            <p:cNvSpPr>
              <a:spLocks noChangeArrowheads="1"/>
            </p:cNvSpPr>
            <p:nvPr/>
          </p:nvSpPr>
          <p:spPr bwMode="auto">
            <a:xfrm>
              <a:off x="4039" y="3024"/>
              <a:ext cx="466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Wie ben ik?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2" name="Rectangle 58"/>
            <p:cNvSpPr>
              <a:spLocks noChangeArrowheads="1"/>
            </p:cNvSpPr>
            <p:nvPr/>
          </p:nvSpPr>
          <p:spPr bwMode="auto">
            <a:xfrm>
              <a:off x="4427" y="3024"/>
              <a:ext cx="64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3" name="Rectangle 59"/>
            <p:cNvSpPr>
              <a:spLocks noChangeArrowheads="1"/>
            </p:cNvSpPr>
            <p:nvPr/>
          </p:nvSpPr>
          <p:spPr bwMode="auto">
            <a:xfrm>
              <a:off x="4025" y="3136"/>
              <a:ext cx="496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Vaak alleen?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4" name="Rectangle 60"/>
            <p:cNvSpPr>
              <a:spLocks noChangeArrowheads="1"/>
            </p:cNvSpPr>
            <p:nvPr/>
          </p:nvSpPr>
          <p:spPr bwMode="auto">
            <a:xfrm>
              <a:off x="4442" y="3136"/>
              <a:ext cx="64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5" name="Rectangle 61"/>
            <p:cNvSpPr>
              <a:spLocks noChangeArrowheads="1"/>
            </p:cNvSpPr>
            <p:nvPr/>
          </p:nvSpPr>
          <p:spPr bwMode="auto">
            <a:xfrm>
              <a:off x="3986" y="3250"/>
              <a:ext cx="583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Samenwerker?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6" name="Rectangle 62"/>
            <p:cNvSpPr>
              <a:spLocks noChangeArrowheads="1"/>
            </p:cNvSpPr>
            <p:nvPr/>
          </p:nvSpPr>
          <p:spPr bwMode="auto">
            <a:xfrm>
              <a:off x="4481" y="3250"/>
              <a:ext cx="64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7" name="Rectangle 63"/>
            <p:cNvSpPr>
              <a:spLocks noChangeArrowheads="1"/>
            </p:cNvSpPr>
            <p:nvPr/>
          </p:nvSpPr>
          <p:spPr bwMode="auto">
            <a:xfrm>
              <a:off x="4056" y="3364"/>
              <a:ext cx="430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Stil? Druk?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8" name="Rectangle 64"/>
            <p:cNvSpPr>
              <a:spLocks noChangeArrowheads="1"/>
            </p:cNvSpPr>
            <p:nvPr/>
          </p:nvSpPr>
          <p:spPr bwMode="auto">
            <a:xfrm>
              <a:off x="4410" y="3364"/>
              <a:ext cx="64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9" name="Rectangle 65"/>
            <p:cNvSpPr>
              <a:spLocks noChangeArrowheads="1"/>
            </p:cNvSpPr>
            <p:nvPr/>
          </p:nvSpPr>
          <p:spPr bwMode="auto">
            <a:xfrm>
              <a:off x="991" y="1710"/>
              <a:ext cx="552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Arbeidsmarkt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0" name="Rectangle 66"/>
            <p:cNvSpPr>
              <a:spLocks noChangeArrowheads="1"/>
            </p:cNvSpPr>
            <p:nvPr/>
          </p:nvSpPr>
          <p:spPr bwMode="auto">
            <a:xfrm>
              <a:off x="1454" y="1710"/>
              <a:ext cx="66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1" name="Rectangle 67"/>
            <p:cNvSpPr>
              <a:spLocks noChangeArrowheads="1"/>
            </p:cNvSpPr>
            <p:nvPr/>
          </p:nvSpPr>
          <p:spPr bwMode="auto">
            <a:xfrm>
              <a:off x="991" y="1794"/>
              <a:ext cx="462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92" name="Rectangle 68"/>
            <p:cNvSpPr>
              <a:spLocks noChangeArrowheads="1"/>
            </p:cNvSpPr>
            <p:nvPr/>
          </p:nvSpPr>
          <p:spPr bwMode="auto">
            <a:xfrm>
              <a:off x="1033" y="1824"/>
              <a:ext cx="462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perspectief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3" name="Rectangle 69"/>
            <p:cNvSpPr>
              <a:spLocks noChangeArrowheads="1"/>
            </p:cNvSpPr>
            <p:nvPr/>
          </p:nvSpPr>
          <p:spPr bwMode="auto">
            <a:xfrm>
              <a:off x="1413" y="1824"/>
              <a:ext cx="66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4" name="Rectangle 70"/>
            <p:cNvSpPr>
              <a:spLocks noChangeArrowheads="1"/>
            </p:cNvSpPr>
            <p:nvPr/>
          </p:nvSpPr>
          <p:spPr bwMode="auto">
            <a:xfrm>
              <a:off x="1032" y="1907"/>
              <a:ext cx="380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95" name="Rectangle 71"/>
            <p:cNvSpPr>
              <a:spLocks noChangeArrowheads="1"/>
            </p:cNvSpPr>
            <p:nvPr/>
          </p:nvSpPr>
          <p:spPr bwMode="auto">
            <a:xfrm>
              <a:off x="982" y="1938"/>
              <a:ext cx="570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Pretopleiding?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6" name="Rectangle 72"/>
            <p:cNvSpPr>
              <a:spLocks noChangeArrowheads="1"/>
            </p:cNvSpPr>
            <p:nvPr/>
          </p:nvSpPr>
          <p:spPr bwMode="auto">
            <a:xfrm>
              <a:off x="1463" y="1938"/>
              <a:ext cx="65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7" name="Rectangle 73"/>
            <p:cNvSpPr>
              <a:spLocks noChangeArrowheads="1"/>
            </p:cNvSpPr>
            <p:nvPr/>
          </p:nvSpPr>
          <p:spPr bwMode="auto">
            <a:xfrm>
              <a:off x="941" y="2052"/>
              <a:ext cx="658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Kansen op werk?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8" name="Rectangle 74"/>
            <p:cNvSpPr>
              <a:spLocks noChangeArrowheads="1"/>
            </p:cNvSpPr>
            <p:nvPr/>
          </p:nvSpPr>
          <p:spPr bwMode="auto">
            <a:xfrm>
              <a:off x="1504" y="2052"/>
              <a:ext cx="65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9" name="Rectangle 75"/>
            <p:cNvSpPr>
              <a:spLocks noChangeArrowheads="1"/>
            </p:cNvSpPr>
            <p:nvPr/>
          </p:nvSpPr>
          <p:spPr bwMode="auto">
            <a:xfrm>
              <a:off x="1043" y="2164"/>
              <a:ext cx="456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Werk in de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0" name="Rectangle 76"/>
            <p:cNvSpPr>
              <a:spLocks noChangeArrowheads="1"/>
            </p:cNvSpPr>
            <p:nvPr/>
          </p:nvSpPr>
          <p:spPr bwMode="auto">
            <a:xfrm>
              <a:off x="1062" y="2277"/>
              <a:ext cx="396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techniek?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1" name="Rectangle 77"/>
            <p:cNvSpPr>
              <a:spLocks noChangeArrowheads="1"/>
            </p:cNvSpPr>
            <p:nvPr/>
          </p:nvSpPr>
          <p:spPr bwMode="auto">
            <a:xfrm>
              <a:off x="1383" y="2277"/>
              <a:ext cx="65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2" name="Rectangle 78"/>
            <p:cNvSpPr>
              <a:spLocks noChangeArrowheads="1"/>
            </p:cNvSpPr>
            <p:nvPr/>
          </p:nvSpPr>
          <p:spPr bwMode="auto">
            <a:xfrm>
              <a:off x="1223" y="2391"/>
              <a:ext cx="65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3" name="Rectangle 79"/>
            <p:cNvSpPr>
              <a:spLocks noChangeArrowheads="1"/>
            </p:cNvSpPr>
            <p:nvPr/>
          </p:nvSpPr>
          <p:spPr bwMode="auto">
            <a:xfrm>
              <a:off x="2618" y="3362"/>
              <a:ext cx="540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Keuze maken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4" name="Rectangle 80"/>
            <p:cNvSpPr>
              <a:spLocks noChangeArrowheads="1"/>
            </p:cNvSpPr>
            <p:nvPr/>
          </p:nvSpPr>
          <p:spPr bwMode="auto">
            <a:xfrm>
              <a:off x="3068" y="3362"/>
              <a:ext cx="67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5" name="Rectangle 81"/>
            <p:cNvSpPr>
              <a:spLocks noChangeArrowheads="1"/>
            </p:cNvSpPr>
            <p:nvPr/>
          </p:nvSpPr>
          <p:spPr bwMode="auto">
            <a:xfrm>
              <a:off x="2617" y="3446"/>
              <a:ext cx="451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06" name="Rectangle 82"/>
            <p:cNvSpPr>
              <a:spLocks noChangeArrowheads="1"/>
            </p:cNvSpPr>
            <p:nvPr/>
          </p:nvSpPr>
          <p:spPr bwMode="auto">
            <a:xfrm>
              <a:off x="2618" y="3475"/>
              <a:ext cx="911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Hoe maak ik een keuze?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7" name="Rectangle 83"/>
            <p:cNvSpPr>
              <a:spLocks noChangeArrowheads="1"/>
            </p:cNvSpPr>
            <p:nvPr/>
          </p:nvSpPr>
          <p:spPr bwMode="auto">
            <a:xfrm>
              <a:off x="3415" y="3475"/>
              <a:ext cx="65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8" name="Rectangle 84"/>
            <p:cNvSpPr>
              <a:spLocks noChangeArrowheads="1"/>
            </p:cNvSpPr>
            <p:nvPr/>
          </p:nvSpPr>
          <p:spPr bwMode="auto">
            <a:xfrm>
              <a:off x="2618" y="3589"/>
              <a:ext cx="953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Alleen? Met m’n ouders?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9" name="Rectangle 85"/>
            <p:cNvSpPr>
              <a:spLocks noChangeArrowheads="1"/>
            </p:cNvSpPr>
            <p:nvPr/>
          </p:nvSpPr>
          <p:spPr bwMode="auto">
            <a:xfrm>
              <a:off x="3451" y="3589"/>
              <a:ext cx="64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0" name="Rectangle 86"/>
            <p:cNvSpPr>
              <a:spLocks noChangeArrowheads="1"/>
            </p:cNvSpPr>
            <p:nvPr/>
          </p:nvSpPr>
          <p:spPr bwMode="auto">
            <a:xfrm>
              <a:off x="2618" y="3704"/>
              <a:ext cx="925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Op het laatste moment?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1" name="Rectangle 87"/>
            <p:cNvSpPr>
              <a:spLocks noChangeArrowheads="1"/>
            </p:cNvSpPr>
            <p:nvPr/>
          </p:nvSpPr>
          <p:spPr bwMode="auto">
            <a:xfrm>
              <a:off x="3424" y="3704"/>
              <a:ext cx="65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2" name="Rectangle 88"/>
            <p:cNvSpPr>
              <a:spLocks noChangeArrowheads="1"/>
            </p:cNvSpPr>
            <p:nvPr/>
          </p:nvSpPr>
          <p:spPr bwMode="auto">
            <a:xfrm>
              <a:off x="3926" y="1717"/>
              <a:ext cx="422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Interesses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3" name="Rectangle 89"/>
            <p:cNvSpPr>
              <a:spLocks noChangeArrowheads="1"/>
            </p:cNvSpPr>
            <p:nvPr/>
          </p:nvSpPr>
          <p:spPr bwMode="auto">
            <a:xfrm>
              <a:off x="4269" y="1717"/>
              <a:ext cx="66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4" name="Rectangle 90"/>
            <p:cNvSpPr>
              <a:spLocks noChangeArrowheads="1"/>
            </p:cNvSpPr>
            <p:nvPr/>
          </p:nvSpPr>
          <p:spPr bwMode="auto">
            <a:xfrm>
              <a:off x="3926" y="1801"/>
              <a:ext cx="342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15" name="Rectangle 91"/>
            <p:cNvSpPr>
              <a:spLocks noChangeArrowheads="1"/>
            </p:cNvSpPr>
            <p:nvPr/>
          </p:nvSpPr>
          <p:spPr bwMode="auto">
            <a:xfrm>
              <a:off x="3821" y="1830"/>
              <a:ext cx="645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Wat wil ik doen?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6" name="Rectangle 92"/>
            <p:cNvSpPr>
              <a:spLocks noChangeArrowheads="1"/>
            </p:cNvSpPr>
            <p:nvPr/>
          </p:nvSpPr>
          <p:spPr bwMode="auto">
            <a:xfrm>
              <a:off x="4372" y="1830"/>
              <a:ext cx="65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7" name="Rectangle 93"/>
            <p:cNvSpPr>
              <a:spLocks noChangeArrowheads="1"/>
            </p:cNvSpPr>
            <p:nvPr/>
          </p:nvSpPr>
          <p:spPr bwMode="auto">
            <a:xfrm>
              <a:off x="3813" y="1947"/>
              <a:ext cx="661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Wat vind ik leuk?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8" name="Rectangle 94"/>
            <p:cNvSpPr>
              <a:spLocks noChangeArrowheads="1"/>
            </p:cNvSpPr>
            <p:nvPr/>
          </p:nvSpPr>
          <p:spPr bwMode="auto">
            <a:xfrm>
              <a:off x="4380" y="1947"/>
              <a:ext cx="65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9" name="Freeform 95"/>
            <p:cNvSpPr>
              <a:spLocks noEditPoints="1"/>
            </p:cNvSpPr>
            <p:nvPr/>
          </p:nvSpPr>
          <p:spPr bwMode="auto">
            <a:xfrm>
              <a:off x="1363" y="82"/>
              <a:ext cx="943" cy="1136"/>
            </a:xfrm>
            <a:custGeom>
              <a:avLst/>
              <a:gdLst/>
              <a:ahLst/>
              <a:cxnLst>
                <a:cxn ang="0">
                  <a:pos x="101" y="8737"/>
                </a:cxn>
                <a:cxn ang="0">
                  <a:pos x="668" y="6300"/>
                </a:cxn>
                <a:cxn ang="0">
                  <a:pos x="1686" y="4147"/>
                </a:cxn>
                <a:cxn ang="0">
                  <a:pos x="3088" y="2361"/>
                </a:cxn>
                <a:cxn ang="0">
                  <a:pos x="4809" y="1022"/>
                </a:cxn>
                <a:cxn ang="0">
                  <a:pos x="6578" y="266"/>
                </a:cxn>
                <a:cxn ang="0">
                  <a:pos x="7630" y="53"/>
                </a:cxn>
                <a:cxn ang="0">
                  <a:pos x="8722" y="3"/>
                </a:cxn>
                <a:cxn ang="0">
                  <a:pos x="9799" y="120"/>
                </a:cxn>
                <a:cxn ang="0">
                  <a:pos x="11034" y="465"/>
                </a:cxn>
                <a:cxn ang="0">
                  <a:pos x="12917" y="1495"/>
                </a:cxn>
                <a:cxn ang="0">
                  <a:pos x="14518" y="3022"/>
                </a:cxn>
                <a:cxn ang="0">
                  <a:pos x="15775" y="4964"/>
                </a:cxn>
                <a:cxn ang="0">
                  <a:pos x="16621" y="7239"/>
                </a:cxn>
                <a:cxn ang="0">
                  <a:pos x="16990" y="9766"/>
                </a:cxn>
                <a:cxn ang="0">
                  <a:pos x="16831" y="12371"/>
                </a:cxn>
                <a:cxn ang="0">
                  <a:pos x="16169" y="14757"/>
                </a:cxn>
                <a:cxn ang="0">
                  <a:pos x="15069" y="16843"/>
                </a:cxn>
                <a:cxn ang="0">
                  <a:pos x="13598" y="18546"/>
                </a:cxn>
                <a:cxn ang="0">
                  <a:pos x="11820" y="19786"/>
                </a:cxn>
                <a:cxn ang="0">
                  <a:pos x="10222" y="20390"/>
                </a:cxn>
                <a:cxn ang="0">
                  <a:pos x="9160" y="20570"/>
                </a:cxn>
                <a:cxn ang="0">
                  <a:pos x="8067" y="20587"/>
                </a:cxn>
                <a:cxn ang="0">
                  <a:pos x="6997" y="20440"/>
                </a:cxn>
                <a:cxn ang="0">
                  <a:pos x="5578" y="19974"/>
                </a:cxn>
                <a:cxn ang="0">
                  <a:pos x="3745" y="18837"/>
                </a:cxn>
                <a:cxn ang="0">
                  <a:pos x="2207" y="17220"/>
                </a:cxn>
                <a:cxn ang="0">
                  <a:pos x="1026" y="15204"/>
                </a:cxn>
                <a:cxn ang="0">
                  <a:pos x="269" y="12871"/>
                </a:cxn>
                <a:cxn ang="0">
                  <a:pos x="0" y="10301"/>
                </a:cxn>
                <a:cxn ang="0">
                  <a:pos x="200" y="10296"/>
                </a:cxn>
                <a:cxn ang="0">
                  <a:pos x="464" y="12826"/>
                </a:cxn>
                <a:cxn ang="0">
                  <a:pos x="1207" y="15119"/>
                </a:cxn>
                <a:cxn ang="0">
                  <a:pos x="2364" y="17097"/>
                </a:cxn>
                <a:cxn ang="0">
                  <a:pos x="3868" y="18680"/>
                </a:cxn>
                <a:cxn ang="0">
                  <a:pos x="5653" y="19789"/>
                </a:cxn>
                <a:cxn ang="0">
                  <a:pos x="7036" y="20243"/>
                </a:cxn>
                <a:cxn ang="0">
                  <a:pos x="8076" y="20388"/>
                </a:cxn>
                <a:cxn ang="0">
                  <a:pos x="9139" y="20371"/>
                </a:cxn>
                <a:cxn ang="0">
                  <a:pos x="10171" y="20197"/>
                </a:cxn>
                <a:cxn ang="0">
                  <a:pos x="11724" y="19611"/>
                </a:cxn>
                <a:cxn ang="0">
                  <a:pos x="13460" y="18401"/>
                </a:cxn>
                <a:cxn ang="0">
                  <a:pos x="14901" y="16734"/>
                </a:cxn>
                <a:cxn ang="0">
                  <a:pos x="15982" y="14688"/>
                </a:cxn>
                <a:cxn ang="0">
                  <a:pos x="16634" y="12342"/>
                </a:cxn>
                <a:cxn ang="0">
                  <a:pos x="16791" y="9779"/>
                </a:cxn>
                <a:cxn ang="0">
                  <a:pos x="16428" y="7292"/>
                </a:cxn>
                <a:cxn ang="0">
                  <a:pos x="15598" y="5057"/>
                </a:cxn>
                <a:cxn ang="0">
                  <a:pos x="14367" y="3153"/>
                </a:cxn>
                <a:cxn ang="0">
                  <a:pos x="12802" y="1659"/>
                </a:cxn>
                <a:cxn ang="0">
                  <a:pos x="10969" y="654"/>
                </a:cxn>
                <a:cxn ang="0">
                  <a:pos x="9765" y="317"/>
                </a:cxn>
                <a:cxn ang="0">
                  <a:pos x="8719" y="203"/>
                </a:cxn>
                <a:cxn ang="0">
                  <a:pos x="7659" y="251"/>
                </a:cxn>
                <a:cxn ang="0">
                  <a:pos x="6635" y="457"/>
                </a:cxn>
                <a:cxn ang="0">
                  <a:pos x="4914" y="1191"/>
                </a:cxn>
                <a:cxn ang="0">
                  <a:pos x="3233" y="2498"/>
                </a:cxn>
                <a:cxn ang="0">
                  <a:pos x="1859" y="4248"/>
                </a:cxn>
                <a:cxn ang="0">
                  <a:pos x="859" y="6361"/>
                </a:cxn>
                <a:cxn ang="0">
                  <a:pos x="300" y="8758"/>
                </a:cxn>
                <a:cxn ang="0">
                  <a:pos x="48" y="10384"/>
                </a:cxn>
              </a:cxnLst>
              <a:rect l="0" t="0" r="r" b="b"/>
              <a:pathLst>
                <a:path w="17001" h="20600">
                  <a:moveTo>
                    <a:pt x="159" y="10217"/>
                  </a:moveTo>
                  <a:lnTo>
                    <a:pt x="3" y="10298"/>
                  </a:lnTo>
                  <a:lnTo>
                    <a:pt x="14" y="9773"/>
                  </a:lnTo>
                  <a:lnTo>
                    <a:pt x="47" y="9251"/>
                  </a:lnTo>
                  <a:lnTo>
                    <a:pt x="101" y="8737"/>
                  </a:lnTo>
                  <a:lnTo>
                    <a:pt x="176" y="8230"/>
                  </a:lnTo>
                  <a:lnTo>
                    <a:pt x="269" y="7733"/>
                  </a:lnTo>
                  <a:lnTo>
                    <a:pt x="384" y="7245"/>
                  </a:lnTo>
                  <a:lnTo>
                    <a:pt x="517" y="6767"/>
                  </a:lnTo>
                  <a:lnTo>
                    <a:pt x="668" y="6300"/>
                  </a:lnTo>
                  <a:lnTo>
                    <a:pt x="838" y="5844"/>
                  </a:lnTo>
                  <a:lnTo>
                    <a:pt x="1025" y="5400"/>
                  </a:lnTo>
                  <a:lnTo>
                    <a:pt x="1229" y="4969"/>
                  </a:lnTo>
                  <a:lnTo>
                    <a:pt x="1450" y="4551"/>
                  </a:lnTo>
                  <a:lnTo>
                    <a:pt x="1686" y="4147"/>
                  </a:lnTo>
                  <a:lnTo>
                    <a:pt x="1937" y="3758"/>
                  </a:lnTo>
                  <a:lnTo>
                    <a:pt x="2204" y="3384"/>
                  </a:lnTo>
                  <a:lnTo>
                    <a:pt x="2485" y="3027"/>
                  </a:lnTo>
                  <a:lnTo>
                    <a:pt x="2780" y="2685"/>
                  </a:lnTo>
                  <a:lnTo>
                    <a:pt x="3088" y="2361"/>
                  </a:lnTo>
                  <a:lnTo>
                    <a:pt x="3408" y="2054"/>
                  </a:lnTo>
                  <a:lnTo>
                    <a:pt x="3741" y="1767"/>
                  </a:lnTo>
                  <a:lnTo>
                    <a:pt x="4086" y="1499"/>
                  </a:lnTo>
                  <a:lnTo>
                    <a:pt x="4442" y="1249"/>
                  </a:lnTo>
                  <a:lnTo>
                    <a:pt x="4809" y="1022"/>
                  </a:lnTo>
                  <a:lnTo>
                    <a:pt x="5185" y="814"/>
                  </a:lnTo>
                  <a:lnTo>
                    <a:pt x="5572" y="629"/>
                  </a:lnTo>
                  <a:lnTo>
                    <a:pt x="5967" y="466"/>
                  </a:lnTo>
                  <a:lnTo>
                    <a:pt x="6372" y="327"/>
                  </a:lnTo>
                  <a:lnTo>
                    <a:pt x="6578" y="266"/>
                  </a:lnTo>
                  <a:lnTo>
                    <a:pt x="6785" y="211"/>
                  </a:lnTo>
                  <a:lnTo>
                    <a:pt x="6994" y="162"/>
                  </a:lnTo>
                  <a:lnTo>
                    <a:pt x="7205" y="119"/>
                  </a:lnTo>
                  <a:lnTo>
                    <a:pt x="7417" y="84"/>
                  </a:lnTo>
                  <a:lnTo>
                    <a:pt x="7630" y="53"/>
                  </a:lnTo>
                  <a:lnTo>
                    <a:pt x="7846" y="30"/>
                  </a:lnTo>
                  <a:lnTo>
                    <a:pt x="8063" y="14"/>
                  </a:lnTo>
                  <a:lnTo>
                    <a:pt x="8282" y="4"/>
                  </a:lnTo>
                  <a:lnTo>
                    <a:pt x="8502" y="0"/>
                  </a:lnTo>
                  <a:lnTo>
                    <a:pt x="8722" y="3"/>
                  </a:lnTo>
                  <a:lnTo>
                    <a:pt x="8940" y="14"/>
                  </a:lnTo>
                  <a:lnTo>
                    <a:pt x="9157" y="31"/>
                  </a:lnTo>
                  <a:lnTo>
                    <a:pt x="9373" y="54"/>
                  </a:lnTo>
                  <a:lnTo>
                    <a:pt x="9587" y="83"/>
                  </a:lnTo>
                  <a:lnTo>
                    <a:pt x="9799" y="120"/>
                  </a:lnTo>
                  <a:lnTo>
                    <a:pt x="10010" y="161"/>
                  </a:lnTo>
                  <a:lnTo>
                    <a:pt x="10219" y="210"/>
                  </a:lnTo>
                  <a:lnTo>
                    <a:pt x="10426" y="265"/>
                  </a:lnTo>
                  <a:lnTo>
                    <a:pt x="10631" y="326"/>
                  </a:lnTo>
                  <a:lnTo>
                    <a:pt x="11034" y="465"/>
                  </a:lnTo>
                  <a:lnTo>
                    <a:pt x="11429" y="627"/>
                  </a:lnTo>
                  <a:lnTo>
                    <a:pt x="11817" y="812"/>
                  </a:lnTo>
                  <a:lnTo>
                    <a:pt x="12194" y="1019"/>
                  </a:lnTo>
                  <a:lnTo>
                    <a:pt x="12560" y="1247"/>
                  </a:lnTo>
                  <a:lnTo>
                    <a:pt x="12917" y="1495"/>
                  </a:lnTo>
                  <a:lnTo>
                    <a:pt x="13261" y="1764"/>
                  </a:lnTo>
                  <a:lnTo>
                    <a:pt x="13595" y="2051"/>
                  </a:lnTo>
                  <a:lnTo>
                    <a:pt x="13916" y="2357"/>
                  </a:lnTo>
                  <a:lnTo>
                    <a:pt x="14224" y="2682"/>
                  </a:lnTo>
                  <a:lnTo>
                    <a:pt x="14518" y="3022"/>
                  </a:lnTo>
                  <a:lnTo>
                    <a:pt x="14799" y="3380"/>
                  </a:lnTo>
                  <a:lnTo>
                    <a:pt x="15066" y="3753"/>
                  </a:lnTo>
                  <a:lnTo>
                    <a:pt x="15318" y="4143"/>
                  </a:lnTo>
                  <a:lnTo>
                    <a:pt x="15555" y="4547"/>
                  </a:lnTo>
                  <a:lnTo>
                    <a:pt x="15775" y="4964"/>
                  </a:lnTo>
                  <a:lnTo>
                    <a:pt x="15979" y="5395"/>
                  </a:lnTo>
                  <a:lnTo>
                    <a:pt x="16167" y="5839"/>
                  </a:lnTo>
                  <a:lnTo>
                    <a:pt x="16336" y="6295"/>
                  </a:lnTo>
                  <a:lnTo>
                    <a:pt x="16488" y="6762"/>
                  </a:lnTo>
                  <a:lnTo>
                    <a:pt x="16621" y="7239"/>
                  </a:lnTo>
                  <a:lnTo>
                    <a:pt x="16735" y="7727"/>
                  </a:lnTo>
                  <a:lnTo>
                    <a:pt x="16830" y="8224"/>
                  </a:lnTo>
                  <a:lnTo>
                    <a:pt x="16903" y="8731"/>
                  </a:lnTo>
                  <a:lnTo>
                    <a:pt x="16958" y="9245"/>
                  </a:lnTo>
                  <a:lnTo>
                    <a:pt x="16990" y="9766"/>
                  </a:lnTo>
                  <a:lnTo>
                    <a:pt x="17001" y="10295"/>
                  </a:lnTo>
                  <a:lnTo>
                    <a:pt x="16992" y="10827"/>
                  </a:lnTo>
                  <a:lnTo>
                    <a:pt x="16960" y="11350"/>
                  </a:lnTo>
                  <a:lnTo>
                    <a:pt x="16906" y="11864"/>
                  </a:lnTo>
                  <a:lnTo>
                    <a:pt x="16831" y="12371"/>
                  </a:lnTo>
                  <a:lnTo>
                    <a:pt x="16738" y="12868"/>
                  </a:lnTo>
                  <a:lnTo>
                    <a:pt x="16623" y="13356"/>
                  </a:lnTo>
                  <a:lnTo>
                    <a:pt x="16490" y="13834"/>
                  </a:lnTo>
                  <a:lnTo>
                    <a:pt x="16339" y="14301"/>
                  </a:lnTo>
                  <a:lnTo>
                    <a:pt x="16169" y="14757"/>
                  </a:lnTo>
                  <a:lnTo>
                    <a:pt x="15982" y="15201"/>
                  </a:lnTo>
                  <a:lnTo>
                    <a:pt x="15778" y="15632"/>
                  </a:lnTo>
                  <a:lnTo>
                    <a:pt x="15557" y="16050"/>
                  </a:lnTo>
                  <a:lnTo>
                    <a:pt x="15321" y="16454"/>
                  </a:lnTo>
                  <a:lnTo>
                    <a:pt x="15069" y="16843"/>
                  </a:lnTo>
                  <a:lnTo>
                    <a:pt x="14803" y="17217"/>
                  </a:lnTo>
                  <a:lnTo>
                    <a:pt x="14522" y="17574"/>
                  </a:lnTo>
                  <a:lnTo>
                    <a:pt x="14227" y="17916"/>
                  </a:lnTo>
                  <a:lnTo>
                    <a:pt x="13919" y="18240"/>
                  </a:lnTo>
                  <a:lnTo>
                    <a:pt x="13598" y="18546"/>
                  </a:lnTo>
                  <a:lnTo>
                    <a:pt x="13265" y="18834"/>
                  </a:lnTo>
                  <a:lnTo>
                    <a:pt x="12921" y="19102"/>
                  </a:lnTo>
                  <a:lnTo>
                    <a:pt x="12565" y="19351"/>
                  </a:lnTo>
                  <a:lnTo>
                    <a:pt x="12198" y="19579"/>
                  </a:lnTo>
                  <a:lnTo>
                    <a:pt x="11820" y="19786"/>
                  </a:lnTo>
                  <a:lnTo>
                    <a:pt x="11435" y="19972"/>
                  </a:lnTo>
                  <a:lnTo>
                    <a:pt x="11039" y="20134"/>
                  </a:lnTo>
                  <a:lnTo>
                    <a:pt x="10635" y="20274"/>
                  </a:lnTo>
                  <a:lnTo>
                    <a:pt x="10429" y="20335"/>
                  </a:lnTo>
                  <a:lnTo>
                    <a:pt x="10222" y="20390"/>
                  </a:lnTo>
                  <a:lnTo>
                    <a:pt x="10013" y="20438"/>
                  </a:lnTo>
                  <a:lnTo>
                    <a:pt x="9802" y="20480"/>
                  </a:lnTo>
                  <a:lnTo>
                    <a:pt x="9590" y="20517"/>
                  </a:lnTo>
                  <a:lnTo>
                    <a:pt x="9376" y="20547"/>
                  </a:lnTo>
                  <a:lnTo>
                    <a:pt x="9160" y="20570"/>
                  </a:lnTo>
                  <a:lnTo>
                    <a:pt x="8943" y="20586"/>
                  </a:lnTo>
                  <a:lnTo>
                    <a:pt x="8724" y="20596"/>
                  </a:lnTo>
                  <a:lnTo>
                    <a:pt x="8505" y="20600"/>
                  </a:lnTo>
                  <a:lnTo>
                    <a:pt x="8285" y="20597"/>
                  </a:lnTo>
                  <a:lnTo>
                    <a:pt x="8067" y="20587"/>
                  </a:lnTo>
                  <a:lnTo>
                    <a:pt x="7850" y="20570"/>
                  </a:lnTo>
                  <a:lnTo>
                    <a:pt x="7634" y="20547"/>
                  </a:lnTo>
                  <a:lnTo>
                    <a:pt x="7420" y="20518"/>
                  </a:lnTo>
                  <a:lnTo>
                    <a:pt x="7207" y="20481"/>
                  </a:lnTo>
                  <a:lnTo>
                    <a:pt x="6997" y="20440"/>
                  </a:lnTo>
                  <a:lnTo>
                    <a:pt x="6788" y="20391"/>
                  </a:lnTo>
                  <a:lnTo>
                    <a:pt x="6581" y="20336"/>
                  </a:lnTo>
                  <a:lnTo>
                    <a:pt x="6376" y="20275"/>
                  </a:lnTo>
                  <a:lnTo>
                    <a:pt x="5973" y="20136"/>
                  </a:lnTo>
                  <a:lnTo>
                    <a:pt x="5578" y="19974"/>
                  </a:lnTo>
                  <a:lnTo>
                    <a:pt x="5190" y="19789"/>
                  </a:lnTo>
                  <a:lnTo>
                    <a:pt x="4813" y="19582"/>
                  </a:lnTo>
                  <a:lnTo>
                    <a:pt x="4447" y="19354"/>
                  </a:lnTo>
                  <a:lnTo>
                    <a:pt x="4090" y="19105"/>
                  </a:lnTo>
                  <a:lnTo>
                    <a:pt x="3745" y="18837"/>
                  </a:lnTo>
                  <a:lnTo>
                    <a:pt x="3412" y="18549"/>
                  </a:lnTo>
                  <a:lnTo>
                    <a:pt x="3091" y="18244"/>
                  </a:lnTo>
                  <a:lnTo>
                    <a:pt x="2783" y="17919"/>
                  </a:lnTo>
                  <a:lnTo>
                    <a:pt x="2488" y="17578"/>
                  </a:lnTo>
                  <a:lnTo>
                    <a:pt x="2207" y="17220"/>
                  </a:lnTo>
                  <a:lnTo>
                    <a:pt x="1940" y="16847"/>
                  </a:lnTo>
                  <a:lnTo>
                    <a:pt x="1688" y="16457"/>
                  </a:lnTo>
                  <a:lnTo>
                    <a:pt x="1451" y="16053"/>
                  </a:lnTo>
                  <a:lnTo>
                    <a:pt x="1230" y="15635"/>
                  </a:lnTo>
                  <a:lnTo>
                    <a:pt x="1026" y="15204"/>
                  </a:lnTo>
                  <a:lnTo>
                    <a:pt x="838" y="14760"/>
                  </a:lnTo>
                  <a:lnTo>
                    <a:pt x="669" y="14304"/>
                  </a:lnTo>
                  <a:lnTo>
                    <a:pt x="516" y="13837"/>
                  </a:lnTo>
                  <a:lnTo>
                    <a:pt x="383" y="13359"/>
                  </a:lnTo>
                  <a:lnTo>
                    <a:pt x="269" y="12871"/>
                  </a:lnTo>
                  <a:lnTo>
                    <a:pt x="174" y="12373"/>
                  </a:lnTo>
                  <a:lnTo>
                    <a:pt x="100" y="11867"/>
                  </a:lnTo>
                  <a:lnTo>
                    <a:pt x="45" y="11352"/>
                  </a:lnTo>
                  <a:lnTo>
                    <a:pt x="12" y="10830"/>
                  </a:lnTo>
                  <a:lnTo>
                    <a:pt x="0" y="10301"/>
                  </a:lnTo>
                  <a:cubicBezTo>
                    <a:pt x="0" y="10263"/>
                    <a:pt x="20" y="10229"/>
                    <a:pt x="52" y="10211"/>
                  </a:cubicBezTo>
                  <a:cubicBezTo>
                    <a:pt x="85" y="10193"/>
                    <a:pt x="125" y="10195"/>
                    <a:pt x="156" y="10215"/>
                  </a:cubicBezTo>
                  <a:lnTo>
                    <a:pt x="159" y="10217"/>
                  </a:lnTo>
                  <a:close/>
                  <a:moveTo>
                    <a:pt x="45" y="10382"/>
                  </a:moveTo>
                  <a:lnTo>
                    <a:pt x="200" y="10296"/>
                  </a:lnTo>
                  <a:lnTo>
                    <a:pt x="211" y="10817"/>
                  </a:lnTo>
                  <a:lnTo>
                    <a:pt x="244" y="11331"/>
                  </a:lnTo>
                  <a:lnTo>
                    <a:pt x="297" y="11838"/>
                  </a:lnTo>
                  <a:lnTo>
                    <a:pt x="371" y="12336"/>
                  </a:lnTo>
                  <a:lnTo>
                    <a:pt x="464" y="12826"/>
                  </a:lnTo>
                  <a:lnTo>
                    <a:pt x="576" y="13306"/>
                  </a:lnTo>
                  <a:lnTo>
                    <a:pt x="707" y="13775"/>
                  </a:lnTo>
                  <a:lnTo>
                    <a:pt x="856" y="14235"/>
                  </a:lnTo>
                  <a:lnTo>
                    <a:pt x="1023" y="14683"/>
                  </a:lnTo>
                  <a:lnTo>
                    <a:pt x="1207" y="15119"/>
                  </a:lnTo>
                  <a:lnTo>
                    <a:pt x="1407" y="15542"/>
                  </a:lnTo>
                  <a:lnTo>
                    <a:pt x="1624" y="15952"/>
                  </a:lnTo>
                  <a:lnTo>
                    <a:pt x="1855" y="16348"/>
                  </a:lnTo>
                  <a:lnTo>
                    <a:pt x="2103" y="16730"/>
                  </a:lnTo>
                  <a:lnTo>
                    <a:pt x="2364" y="17097"/>
                  </a:lnTo>
                  <a:lnTo>
                    <a:pt x="2639" y="17447"/>
                  </a:lnTo>
                  <a:lnTo>
                    <a:pt x="2928" y="17782"/>
                  </a:lnTo>
                  <a:lnTo>
                    <a:pt x="3229" y="18099"/>
                  </a:lnTo>
                  <a:lnTo>
                    <a:pt x="3543" y="18398"/>
                  </a:lnTo>
                  <a:lnTo>
                    <a:pt x="3868" y="18680"/>
                  </a:lnTo>
                  <a:lnTo>
                    <a:pt x="4205" y="18941"/>
                  </a:lnTo>
                  <a:lnTo>
                    <a:pt x="4552" y="19185"/>
                  </a:lnTo>
                  <a:lnTo>
                    <a:pt x="4910" y="19407"/>
                  </a:lnTo>
                  <a:lnTo>
                    <a:pt x="5277" y="19608"/>
                  </a:lnTo>
                  <a:lnTo>
                    <a:pt x="5653" y="19789"/>
                  </a:lnTo>
                  <a:lnTo>
                    <a:pt x="6038" y="19947"/>
                  </a:lnTo>
                  <a:lnTo>
                    <a:pt x="6433" y="20084"/>
                  </a:lnTo>
                  <a:lnTo>
                    <a:pt x="6632" y="20143"/>
                  </a:lnTo>
                  <a:lnTo>
                    <a:pt x="6833" y="20196"/>
                  </a:lnTo>
                  <a:lnTo>
                    <a:pt x="7036" y="20243"/>
                  </a:lnTo>
                  <a:lnTo>
                    <a:pt x="7241" y="20284"/>
                  </a:lnTo>
                  <a:lnTo>
                    <a:pt x="7447" y="20319"/>
                  </a:lnTo>
                  <a:lnTo>
                    <a:pt x="7655" y="20348"/>
                  </a:lnTo>
                  <a:lnTo>
                    <a:pt x="7865" y="20371"/>
                  </a:lnTo>
                  <a:lnTo>
                    <a:pt x="8076" y="20388"/>
                  </a:lnTo>
                  <a:lnTo>
                    <a:pt x="8288" y="20397"/>
                  </a:lnTo>
                  <a:lnTo>
                    <a:pt x="8502" y="20400"/>
                  </a:lnTo>
                  <a:lnTo>
                    <a:pt x="8715" y="20397"/>
                  </a:lnTo>
                  <a:lnTo>
                    <a:pt x="8928" y="20387"/>
                  </a:lnTo>
                  <a:lnTo>
                    <a:pt x="9139" y="20371"/>
                  </a:lnTo>
                  <a:lnTo>
                    <a:pt x="9349" y="20348"/>
                  </a:lnTo>
                  <a:lnTo>
                    <a:pt x="9556" y="20320"/>
                  </a:lnTo>
                  <a:lnTo>
                    <a:pt x="9763" y="20284"/>
                  </a:lnTo>
                  <a:lnTo>
                    <a:pt x="9968" y="20243"/>
                  </a:lnTo>
                  <a:lnTo>
                    <a:pt x="10171" y="20197"/>
                  </a:lnTo>
                  <a:lnTo>
                    <a:pt x="10372" y="20144"/>
                  </a:lnTo>
                  <a:lnTo>
                    <a:pt x="10570" y="20085"/>
                  </a:lnTo>
                  <a:lnTo>
                    <a:pt x="10964" y="19949"/>
                  </a:lnTo>
                  <a:lnTo>
                    <a:pt x="11348" y="19791"/>
                  </a:lnTo>
                  <a:lnTo>
                    <a:pt x="11724" y="19611"/>
                  </a:lnTo>
                  <a:lnTo>
                    <a:pt x="12093" y="19410"/>
                  </a:lnTo>
                  <a:lnTo>
                    <a:pt x="12450" y="19187"/>
                  </a:lnTo>
                  <a:lnTo>
                    <a:pt x="12798" y="18945"/>
                  </a:lnTo>
                  <a:lnTo>
                    <a:pt x="13134" y="18683"/>
                  </a:lnTo>
                  <a:lnTo>
                    <a:pt x="13460" y="18401"/>
                  </a:lnTo>
                  <a:lnTo>
                    <a:pt x="13774" y="18103"/>
                  </a:lnTo>
                  <a:lnTo>
                    <a:pt x="14076" y="17785"/>
                  </a:lnTo>
                  <a:lnTo>
                    <a:pt x="14365" y="17451"/>
                  </a:lnTo>
                  <a:lnTo>
                    <a:pt x="14640" y="17100"/>
                  </a:lnTo>
                  <a:lnTo>
                    <a:pt x="14901" y="16734"/>
                  </a:lnTo>
                  <a:lnTo>
                    <a:pt x="15148" y="16353"/>
                  </a:lnTo>
                  <a:lnTo>
                    <a:pt x="15380" y="15957"/>
                  </a:lnTo>
                  <a:lnTo>
                    <a:pt x="15597" y="15547"/>
                  </a:lnTo>
                  <a:lnTo>
                    <a:pt x="15797" y="15124"/>
                  </a:lnTo>
                  <a:lnTo>
                    <a:pt x="15982" y="14688"/>
                  </a:lnTo>
                  <a:lnTo>
                    <a:pt x="16148" y="14240"/>
                  </a:lnTo>
                  <a:lnTo>
                    <a:pt x="16297" y="13781"/>
                  </a:lnTo>
                  <a:lnTo>
                    <a:pt x="16428" y="13311"/>
                  </a:lnTo>
                  <a:lnTo>
                    <a:pt x="16541" y="12831"/>
                  </a:lnTo>
                  <a:lnTo>
                    <a:pt x="16634" y="12342"/>
                  </a:lnTo>
                  <a:lnTo>
                    <a:pt x="16707" y="11843"/>
                  </a:lnTo>
                  <a:lnTo>
                    <a:pt x="16761" y="11337"/>
                  </a:lnTo>
                  <a:lnTo>
                    <a:pt x="16792" y="10824"/>
                  </a:lnTo>
                  <a:lnTo>
                    <a:pt x="16801" y="10300"/>
                  </a:lnTo>
                  <a:lnTo>
                    <a:pt x="16791" y="9779"/>
                  </a:lnTo>
                  <a:lnTo>
                    <a:pt x="16759" y="9266"/>
                  </a:lnTo>
                  <a:lnTo>
                    <a:pt x="16705" y="8760"/>
                  </a:lnTo>
                  <a:lnTo>
                    <a:pt x="16633" y="8261"/>
                  </a:lnTo>
                  <a:lnTo>
                    <a:pt x="16540" y="7772"/>
                  </a:lnTo>
                  <a:lnTo>
                    <a:pt x="16428" y="7292"/>
                  </a:lnTo>
                  <a:lnTo>
                    <a:pt x="16297" y="6823"/>
                  </a:lnTo>
                  <a:lnTo>
                    <a:pt x="16149" y="6364"/>
                  </a:lnTo>
                  <a:lnTo>
                    <a:pt x="15982" y="5916"/>
                  </a:lnTo>
                  <a:lnTo>
                    <a:pt x="15798" y="5480"/>
                  </a:lnTo>
                  <a:lnTo>
                    <a:pt x="15598" y="5057"/>
                  </a:lnTo>
                  <a:lnTo>
                    <a:pt x="15382" y="4648"/>
                  </a:lnTo>
                  <a:lnTo>
                    <a:pt x="15151" y="4252"/>
                  </a:lnTo>
                  <a:lnTo>
                    <a:pt x="14903" y="3870"/>
                  </a:lnTo>
                  <a:lnTo>
                    <a:pt x="14642" y="3503"/>
                  </a:lnTo>
                  <a:lnTo>
                    <a:pt x="14367" y="3153"/>
                  </a:lnTo>
                  <a:lnTo>
                    <a:pt x="14079" y="2819"/>
                  </a:lnTo>
                  <a:lnTo>
                    <a:pt x="13777" y="2502"/>
                  </a:lnTo>
                  <a:lnTo>
                    <a:pt x="13464" y="2202"/>
                  </a:lnTo>
                  <a:lnTo>
                    <a:pt x="13138" y="1921"/>
                  </a:lnTo>
                  <a:lnTo>
                    <a:pt x="12802" y="1659"/>
                  </a:lnTo>
                  <a:lnTo>
                    <a:pt x="12455" y="1416"/>
                  </a:lnTo>
                  <a:lnTo>
                    <a:pt x="12097" y="1194"/>
                  </a:lnTo>
                  <a:lnTo>
                    <a:pt x="11730" y="993"/>
                  </a:lnTo>
                  <a:lnTo>
                    <a:pt x="11354" y="812"/>
                  </a:lnTo>
                  <a:lnTo>
                    <a:pt x="10969" y="654"/>
                  </a:lnTo>
                  <a:lnTo>
                    <a:pt x="10574" y="517"/>
                  </a:lnTo>
                  <a:lnTo>
                    <a:pt x="10375" y="458"/>
                  </a:lnTo>
                  <a:lnTo>
                    <a:pt x="10174" y="405"/>
                  </a:lnTo>
                  <a:lnTo>
                    <a:pt x="9971" y="358"/>
                  </a:lnTo>
                  <a:lnTo>
                    <a:pt x="9765" y="317"/>
                  </a:lnTo>
                  <a:lnTo>
                    <a:pt x="9560" y="282"/>
                  </a:lnTo>
                  <a:lnTo>
                    <a:pt x="9352" y="253"/>
                  </a:lnTo>
                  <a:lnTo>
                    <a:pt x="9142" y="230"/>
                  </a:lnTo>
                  <a:lnTo>
                    <a:pt x="8931" y="213"/>
                  </a:lnTo>
                  <a:lnTo>
                    <a:pt x="8719" y="203"/>
                  </a:lnTo>
                  <a:lnTo>
                    <a:pt x="8505" y="200"/>
                  </a:lnTo>
                  <a:lnTo>
                    <a:pt x="8291" y="203"/>
                  </a:lnTo>
                  <a:lnTo>
                    <a:pt x="8078" y="213"/>
                  </a:lnTo>
                  <a:lnTo>
                    <a:pt x="7867" y="229"/>
                  </a:lnTo>
                  <a:lnTo>
                    <a:pt x="7659" y="251"/>
                  </a:lnTo>
                  <a:lnTo>
                    <a:pt x="7450" y="281"/>
                  </a:lnTo>
                  <a:lnTo>
                    <a:pt x="7244" y="315"/>
                  </a:lnTo>
                  <a:lnTo>
                    <a:pt x="7039" y="357"/>
                  </a:lnTo>
                  <a:lnTo>
                    <a:pt x="6836" y="404"/>
                  </a:lnTo>
                  <a:lnTo>
                    <a:pt x="6635" y="457"/>
                  </a:lnTo>
                  <a:lnTo>
                    <a:pt x="6437" y="516"/>
                  </a:lnTo>
                  <a:lnTo>
                    <a:pt x="6044" y="651"/>
                  </a:lnTo>
                  <a:lnTo>
                    <a:pt x="5658" y="810"/>
                  </a:lnTo>
                  <a:lnTo>
                    <a:pt x="5282" y="989"/>
                  </a:lnTo>
                  <a:lnTo>
                    <a:pt x="4914" y="1191"/>
                  </a:lnTo>
                  <a:lnTo>
                    <a:pt x="4557" y="1413"/>
                  </a:lnTo>
                  <a:lnTo>
                    <a:pt x="4209" y="1656"/>
                  </a:lnTo>
                  <a:lnTo>
                    <a:pt x="3872" y="1918"/>
                  </a:lnTo>
                  <a:lnTo>
                    <a:pt x="3547" y="2199"/>
                  </a:lnTo>
                  <a:lnTo>
                    <a:pt x="3233" y="2498"/>
                  </a:lnTo>
                  <a:lnTo>
                    <a:pt x="2931" y="2816"/>
                  </a:lnTo>
                  <a:lnTo>
                    <a:pt x="2642" y="3150"/>
                  </a:lnTo>
                  <a:lnTo>
                    <a:pt x="2367" y="3501"/>
                  </a:lnTo>
                  <a:lnTo>
                    <a:pt x="2105" y="3867"/>
                  </a:lnTo>
                  <a:lnTo>
                    <a:pt x="1859" y="4248"/>
                  </a:lnTo>
                  <a:lnTo>
                    <a:pt x="1627" y="4644"/>
                  </a:lnTo>
                  <a:lnTo>
                    <a:pt x="1410" y="5054"/>
                  </a:lnTo>
                  <a:lnTo>
                    <a:pt x="1210" y="5477"/>
                  </a:lnTo>
                  <a:lnTo>
                    <a:pt x="1025" y="5913"/>
                  </a:lnTo>
                  <a:lnTo>
                    <a:pt x="859" y="6361"/>
                  </a:lnTo>
                  <a:lnTo>
                    <a:pt x="710" y="6820"/>
                  </a:lnTo>
                  <a:lnTo>
                    <a:pt x="579" y="7290"/>
                  </a:lnTo>
                  <a:lnTo>
                    <a:pt x="466" y="7770"/>
                  </a:lnTo>
                  <a:lnTo>
                    <a:pt x="373" y="8259"/>
                  </a:lnTo>
                  <a:lnTo>
                    <a:pt x="300" y="8758"/>
                  </a:lnTo>
                  <a:lnTo>
                    <a:pt x="246" y="9264"/>
                  </a:lnTo>
                  <a:lnTo>
                    <a:pt x="214" y="9778"/>
                  </a:lnTo>
                  <a:lnTo>
                    <a:pt x="203" y="10303"/>
                  </a:lnTo>
                  <a:cubicBezTo>
                    <a:pt x="203" y="10339"/>
                    <a:pt x="182" y="10372"/>
                    <a:pt x="150" y="10389"/>
                  </a:cubicBezTo>
                  <a:cubicBezTo>
                    <a:pt x="117" y="10406"/>
                    <a:pt x="78" y="10404"/>
                    <a:pt x="48" y="10384"/>
                  </a:cubicBezTo>
                  <a:lnTo>
                    <a:pt x="45" y="1038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20" name="Freeform 96"/>
            <p:cNvSpPr>
              <a:spLocks noEditPoints="1"/>
            </p:cNvSpPr>
            <p:nvPr/>
          </p:nvSpPr>
          <p:spPr bwMode="auto">
            <a:xfrm>
              <a:off x="3174" y="40"/>
              <a:ext cx="1197" cy="1113"/>
            </a:xfrm>
            <a:custGeom>
              <a:avLst/>
              <a:gdLst/>
              <a:ahLst/>
              <a:cxnLst>
                <a:cxn ang="0">
                  <a:pos x="30" y="4537"/>
                </a:cxn>
                <a:cxn ang="0">
                  <a:pos x="172" y="3790"/>
                </a:cxn>
                <a:cxn ang="0">
                  <a:pos x="534" y="2863"/>
                </a:cxn>
                <a:cxn ang="0">
                  <a:pos x="1405" y="1656"/>
                </a:cxn>
                <a:cxn ang="0">
                  <a:pos x="2602" y="733"/>
                </a:cxn>
                <a:cxn ang="0">
                  <a:pos x="4052" y="160"/>
                </a:cxn>
                <a:cxn ang="0">
                  <a:pos x="4985" y="15"/>
                </a:cxn>
                <a:cxn ang="0">
                  <a:pos x="5816" y="17"/>
                </a:cxn>
                <a:cxn ang="0">
                  <a:pos x="6750" y="161"/>
                </a:cxn>
                <a:cxn ang="0">
                  <a:pos x="8200" y="732"/>
                </a:cxn>
                <a:cxn ang="0">
                  <a:pos x="9397" y="1655"/>
                </a:cxn>
                <a:cxn ang="0">
                  <a:pos x="10267" y="2861"/>
                </a:cxn>
                <a:cxn ang="0">
                  <a:pos x="10630" y="3789"/>
                </a:cxn>
                <a:cxn ang="0">
                  <a:pos x="10772" y="4535"/>
                </a:cxn>
                <a:cxn ang="0">
                  <a:pos x="10795" y="5312"/>
                </a:cxn>
                <a:cxn ang="0">
                  <a:pos x="10692" y="6070"/>
                </a:cxn>
                <a:cxn ang="0">
                  <a:pos x="10474" y="6789"/>
                </a:cxn>
                <a:cxn ang="0">
                  <a:pos x="9729" y="8074"/>
                </a:cxn>
                <a:cxn ang="0">
                  <a:pos x="8633" y="9099"/>
                </a:cxn>
                <a:cxn ang="0">
                  <a:pos x="7259" y="9795"/>
                </a:cxn>
                <a:cxn ang="0">
                  <a:pos x="6089" y="10061"/>
                </a:cxn>
                <a:cxn ang="0">
                  <a:pos x="5264" y="10101"/>
                </a:cxn>
                <a:cxn ang="0">
                  <a:pos x="4447" y="10024"/>
                </a:cxn>
                <a:cxn ang="0">
                  <a:pos x="3063" y="9606"/>
                </a:cxn>
                <a:cxn ang="0">
                  <a:pos x="1773" y="8792"/>
                </a:cxn>
                <a:cxn ang="0">
                  <a:pos x="785" y="7673"/>
                </a:cxn>
                <a:cxn ang="0">
                  <a:pos x="244" y="6555"/>
                </a:cxn>
                <a:cxn ang="0">
                  <a:pos x="63" y="5822"/>
                </a:cxn>
                <a:cxn ang="0">
                  <a:pos x="0" y="5052"/>
                </a:cxn>
                <a:cxn ang="0">
                  <a:pos x="102" y="5179"/>
                </a:cxn>
                <a:cxn ang="0">
                  <a:pos x="183" y="5927"/>
                </a:cxn>
                <a:cxn ang="0">
                  <a:pos x="379" y="6638"/>
                </a:cxn>
                <a:cxn ang="0">
                  <a:pos x="1005" y="7818"/>
                </a:cxn>
                <a:cxn ang="0">
                  <a:pos x="2029" y="8870"/>
                </a:cxn>
                <a:cxn ang="0">
                  <a:pos x="3337" y="9613"/>
                </a:cxn>
                <a:cxn ang="0">
                  <a:pos x="4594" y="9945"/>
                </a:cxn>
                <a:cxn ang="0">
                  <a:pos x="5401" y="10000"/>
                </a:cxn>
                <a:cxn ang="0">
                  <a:pos x="6209" y="9944"/>
                </a:cxn>
                <a:cxn ang="0">
                  <a:pos x="7465" y="9613"/>
                </a:cxn>
                <a:cxn ang="0">
                  <a:pos x="8774" y="8872"/>
                </a:cxn>
                <a:cxn ang="0">
                  <a:pos x="9797" y="7820"/>
                </a:cxn>
                <a:cxn ang="0">
                  <a:pos x="10424" y="6640"/>
                </a:cxn>
                <a:cxn ang="0">
                  <a:pos x="10619" y="5929"/>
                </a:cxn>
                <a:cxn ang="0">
                  <a:pos x="10700" y="5182"/>
                </a:cxn>
                <a:cxn ang="0">
                  <a:pos x="10658" y="4423"/>
                </a:cxn>
                <a:cxn ang="0">
                  <a:pos x="10500" y="3698"/>
                </a:cxn>
                <a:cxn ang="0">
                  <a:pos x="10063" y="2696"/>
                </a:cxn>
                <a:cxn ang="0">
                  <a:pos x="9152" y="1554"/>
                </a:cxn>
                <a:cxn ang="0">
                  <a:pos x="7930" y="701"/>
                </a:cxn>
                <a:cxn ang="0">
                  <a:pos x="6472" y="203"/>
                </a:cxn>
                <a:cxn ang="0">
                  <a:pos x="5676" y="109"/>
                </a:cxn>
                <a:cxn ang="0">
                  <a:pos x="4860" y="126"/>
                </a:cxn>
                <a:cxn ang="0">
                  <a:pos x="3826" y="324"/>
                </a:cxn>
                <a:cxn ang="0">
                  <a:pos x="2438" y="948"/>
                </a:cxn>
                <a:cxn ang="0">
                  <a:pos x="1312" y="1904"/>
                </a:cxn>
                <a:cxn ang="0">
                  <a:pos x="519" y="3126"/>
                </a:cxn>
                <a:cxn ang="0">
                  <a:pos x="238" y="3935"/>
                </a:cxn>
                <a:cxn ang="0">
                  <a:pos x="117" y="4671"/>
                </a:cxn>
                <a:cxn ang="0">
                  <a:pos x="28" y="5096"/>
                </a:cxn>
              </a:cxnLst>
              <a:rect l="0" t="0" r="r" b="b"/>
              <a:pathLst>
                <a:path w="10800" h="10101">
                  <a:moveTo>
                    <a:pt x="74" y="5008"/>
                  </a:moveTo>
                  <a:lnTo>
                    <a:pt x="2" y="5052"/>
                  </a:lnTo>
                  <a:lnTo>
                    <a:pt x="3" y="4923"/>
                  </a:lnTo>
                  <a:lnTo>
                    <a:pt x="9" y="4793"/>
                  </a:lnTo>
                  <a:lnTo>
                    <a:pt x="18" y="4665"/>
                  </a:lnTo>
                  <a:lnTo>
                    <a:pt x="30" y="4537"/>
                  </a:lnTo>
                  <a:lnTo>
                    <a:pt x="45" y="4410"/>
                  </a:lnTo>
                  <a:lnTo>
                    <a:pt x="64" y="4284"/>
                  </a:lnTo>
                  <a:lnTo>
                    <a:pt x="86" y="4159"/>
                  </a:lnTo>
                  <a:lnTo>
                    <a:pt x="111" y="4035"/>
                  </a:lnTo>
                  <a:lnTo>
                    <a:pt x="140" y="3912"/>
                  </a:lnTo>
                  <a:lnTo>
                    <a:pt x="172" y="3790"/>
                  </a:lnTo>
                  <a:lnTo>
                    <a:pt x="207" y="3670"/>
                  </a:lnTo>
                  <a:lnTo>
                    <a:pt x="245" y="3551"/>
                  </a:lnTo>
                  <a:lnTo>
                    <a:pt x="286" y="3433"/>
                  </a:lnTo>
                  <a:lnTo>
                    <a:pt x="330" y="3316"/>
                  </a:lnTo>
                  <a:lnTo>
                    <a:pt x="426" y="3087"/>
                  </a:lnTo>
                  <a:lnTo>
                    <a:pt x="534" y="2863"/>
                  </a:lnTo>
                  <a:lnTo>
                    <a:pt x="654" y="2645"/>
                  </a:lnTo>
                  <a:lnTo>
                    <a:pt x="784" y="2434"/>
                  </a:lnTo>
                  <a:lnTo>
                    <a:pt x="924" y="2229"/>
                  </a:lnTo>
                  <a:lnTo>
                    <a:pt x="1075" y="2031"/>
                  </a:lnTo>
                  <a:lnTo>
                    <a:pt x="1235" y="1840"/>
                  </a:lnTo>
                  <a:lnTo>
                    <a:pt x="1405" y="1656"/>
                  </a:lnTo>
                  <a:lnTo>
                    <a:pt x="1584" y="1481"/>
                  </a:lnTo>
                  <a:lnTo>
                    <a:pt x="1771" y="1314"/>
                  </a:lnTo>
                  <a:lnTo>
                    <a:pt x="1968" y="1155"/>
                  </a:lnTo>
                  <a:lnTo>
                    <a:pt x="2171" y="1005"/>
                  </a:lnTo>
                  <a:lnTo>
                    <a:pt x="2383" y="864"/>
                  </a:lnTo>
                  <a:lnTo>
                    <a:pt x="2602" y="733"/>
                  </a:lnTo>
                  <a:lnTo>
                    <a:pt x="2828" y="611"/>
                  </a:lnTo>
                  <a:lnTo>
                    <a:pt x="3061" y="500"/>
                  </a:lnTo>
                  <a:lnTo>
                    <a:pt x="3300" y="398"/>
                  </a:lnTo>
                  <a:lnTo>
                    <a:pt x="3545" y="308"/>
                  </a:lnTo>
                  <a:lnTo>
                    <a:pt x="3795" y="228"/>
                  </a:lnTo>
                  <a:lnTo>
                    <a:pt x="4052" y="160"/>
                  </a:lnTo>
                  <a:lnTo>
                    <a:pt x="4313" y="104"/>
                  </a:lnTo>
                  <a:lnTo>
                    <a:pt x="4446" y="80"/>
                  </a:lnTo>
                  <a:lnTo>
                    <a:pt x="4579" y="59"/>
                  </a:lnTo>
                  <a:lnTo>
                    <a:pt x="4713" y="41"/>
                  </a:lnTo>
                  <a:lnTo>
                    <a:pt x="4849" y="27"/>
                  </a:lnTo>
                  <a:lnTo>
                    <a:pt x="4985" y="15"/>
                  </a:lnTo>
                  <a:lnTo>
                    <a:pt x="5123" y="7"/>
                  </a:lnTo>
                  <a:lnTo>
                    <a:pt x="5261" y="2"/>
                  </a:lnTo>
                  <a:lnTo>
                    <a:pt x="5400" y="0"/>
                  </a:lnTo>
                  <a:lnTo>
                    <a:pt x="5541" y="4"/>
                  </a:lnTo>
                  <a:lnTo>
                    <a:pt x="5679" y="9"/>
                  </a:lnTo>
                  <a:lnTo>
                    <a:pt x="5816" y="17"/>
                  </a:lnTo>
                  <a:lnTo>
                    <a:pt x="5953" y="29"/>
                  </a:lnTo>
                  <a:lnTo>
                    <a:pt x="6089" y="43"/>
                  </a:lnTo>
                  <a:lnTo>
                    <a:pt x="6223" y="60"/>
                  </a:lnTo>
                  <a:lnTo>
                    <a:pt x="6357" y="81"/>
                  </a:lnTo>
                  <a:lnTo>
                    <a:pt x="6489" y="105"/>
                  </a:lnTo>
                  <a:lnTo>
                    <a:pt x="6750" y="161"/>
                  </a:lnTo>
                  <a:lnTo>
                    <a:pt x="7006" y="229"/>
                  </a:lnTo>
                  <a:lnTo>
                    <a:pt x="7257" y="308"/>
                  </a:lnTo>
                  <a:lnTo>
                    <a:pt x="7502" y="399"/>
                  </a:lnTo>
                  <a:lnTo>
                    <a:pt x="7741" y="499"/>
                  </a:lnTo>
                  <a:lnTo>
                    <a:pt x="7974" y="611"/>
                  </a:lnTo>
                  <a:lnTo>
                    <a:pt x="8200" y="732"/>
                  </a:lnTo>
                  <a:lnTo>
                    <a:pt x="8419" y="864"/>
                  </a:lnTo>
                  <a:lnTo>
                    <a:pt x="8631" y="1004"/>
                  </a:lnTo>
                  <a:lnTo>
                    <a:pt x="8835" y="1154"/>
                  </a:lnTo>
                  <a:lnTo>
                    <a:pt x="9030" y="1313"/>
                  </a:lnTo>
                  <a:lnTo>
                    <a:pt x="9218" y="1480"/>
                  </a:lnTo>
                  <a:lnTo>
                    <a:pt x="9397" y="1655"/>
                  </a:lnTo>
                  <a:lnTo>
                    <a:pt x="9567" y="1838"/>
                  </a:lnTo>
                  <a:lnTo>
                    <a:pt x="9727" y="2029"/>
                  </a:lnTo>
                  <a:lnTo>
                    <a:pt x="9878" y="2227"/>
                  </a:lnTo>
                  <a:lnTo>
                    <a:pt x="10018" y="2432"/>
                  </a:lnTo>
                  <a:lnTo>
                    <a:pt x="10148" y="2643"/>
                  </a:lnTo>
                  <a:lnTo>
                    <a:pt x="10267" y="2861"/>
                  </a:lnTo>
                  <a:lnTo>
                    <a:pt x="10375" y="3085"/>
                  </a:lnTo>
                  <a:lnTo>
                    <a:pt x="10473" y="3314"/>
                  </a:lnTo>
                  <a:lnTo>
                    <a:pt x="10517" y="3431"/>
                  </a:lnTo>
                  <a:lnTo>
                    <a:pt x="10558" y="3549"/>
                  </a:lnTo>
                  <a:lnTo>
                    <a:pt x="10595" y="3669"/>
                  </a:lnTo>
                  <a:lnTo>
                    <a:pt x="10630" y="3789"/>
                  </a:lnTo>
                  <a:lnTo>
                    <a:pt x="10662" y="3910"/>
                  </a:lnTo>
                  <a:lnTo>
                    <a:pt x="10691" y="4033"/>
                  </a:lnTo>
                  <a:lnTo>
                    <a:pt x="10716" y="4158"/>
                  </a:lnTo>
                  <a:lnTo>
                    <a:pt x="10738" y="4282"/>
                  </a:lnTo>
                  <a:lnTo>
                    <a:pt x="10756" y="4408"/>
                  </a:lnTo>
                  <a:lnTo>
                    <a:pt x="10772" y="4535"/>
                  </a:lnTo>
                  <a:lnTo>
                    <a:pt x="10784" y="4663"/>
                  </a:lnTo>
                  <a:lnTo>
                    <a:pt x="10793" y="4792"/>
                  </a:lnTo>
                  <a:lnTo>
                    <a:pt x="10798" y="4921"/>
                  </a:lnTo>
                  <a:lnTo>
                    <a:pt x="10799" y="5051"/>
                  </a:lnTo>
                  <a:lnTo>
                    <a:pt x="10800" y="5181"/>
                  </a:lnTo>
                  <a:lnTo>
                    <a:pt x="10795" y="5312"/>
                  </a:lnTo>
                  <a:lnTo>
                    <a:pt x="10786" y="5440"/>
                  </a:lnTo>
                  <a:lnTo>
                    <a:pt x="10774" y="5568"/>
                  </a:lnTo>
                  <a:lnTo>
                    <a:pt x="10759" y="5696"/>
                  </a:lnTo>
                  <a:lnTo>
                    <a:pt x="10740" y="5821"/>
                  </a:lnTo>
                  <a:lnTo>
                    <a:pt x="10718" y="5946"/>
                  </a:lnTo>
                  <a:lnTo>
                    <a:pt x="10692" y="6070"/>
                  </a:lnTo>
                  <a:lnTo>
                    <a:pt x="10664" y="6193"/>
                  </a:lnTo>
                  <a:lnTo>
                    <a:pt x="10632" y="6315"/>
                  </a:lnTo>
                  <a:lnTo>
                    <a:pt x="10597" y="6435"/>
                  </a:lnTo>
                  <a:lnTo>
                    <a:pt x="10559" y="6555"/>
                  </a:lnTo>
                  <a:lnTo>
                    <a:pt x="10518" y="6672"/>
                  </a:lnTo>
                  <a:lnTo>
                    <a:pt x="10474" y="6789"/>
                  </a:lnTo>
                  <a:lnTo>
                    <a:pt x="10378" y="7018"/>
                  </a:lnTo>
                  <a:lnTo>
                    <a:pt x="10269" y="7242"/>
                  </a:lnTo>
                  <a:lnTo>
                    <a:pt x="10150" y="7460"/>
                  </a:lnTo>
                  <a:lnTo>
                    <a:pt x="10020" y="7671"/>
                  </a:lnTo>
                  <a:lnTo>
                    <a:pt x="9880" y="7876"/>
                  </a:lnTo>
                  <a:lnTo>
                    <a:pt x="9729" y="8074"/>
                  </a:lnTo>
                  <a:lnTo>
                    <a:pt x="9569" y="8265"/>
                  </a:lnTo>
                  <a:lnTo>
                    <a:pt x="9399" y="8448"/>
                  </a:lnTo>
                  <a:lnTo>
                    <a:pt x="9220" y="8624"/>
                  </a:lnTo>
                  <a:lnTo>
                    <a:pt x="9033" y="8791"/>
                  </a:lnTo>
                  <a:lnTo>
                    <a:pt x="8836" y="8949"/>
                  </a:lnTo>
                  <a:lnTo>
                    <a:pt x="8633" y="9099"/>
                  </a:lnTo>
                  <a:lnTo>
                    <a:pt x="8421" y="9240"/>
                  </a:lnTo>
                  <a:lnTo>
                    <a:pt x="8202" y="9371"/>
                  </a:lnTo>
                  <a:lnTo>
                    <a:pt x="7976" y="9492"/>
                  </a:lnTo>
                  <a:lnTo>
                    <a:pt x="7743" y="9604"/>
                  </a:lnTo>
                  <a:lnTo>
                    <a:pt x="7504" y="9705"/>
                  </a:lnTo>
                  <a:lnTo>
                    <a:pt x="7259" y="9795"/>
                  </a:lnTo>
                  <a:lnTo>
                    <a:pt x="7008" y="9874"/>
                  </a:lnTo>
                  <a:lnTo>
                    <a:pt x="6752" y="9942"/>
                  </a:lnTo>
                  <a:lnTo>
                    <a:pt x="6490" y="9998"/>
                  </a:lnTo>
                  <a:lnTo>
                    <a:pt x="6358" y="10022"/>
                  </a:lnTo>
                  <a:lnTo>
                    <a:pt x="6224" y="10043"/>
                  </a:lnTo>
                  <a:lnTo>
                    <a:pt x="6089" y="10061"/>
                  </a:lnTo>
                  <a:lnTo>
                    <a:pt x="5954" y="10075"/>
                  </a:lnTo>
                  <a:lnTo>
                    <a:pt x="5818" y="10086"/>
                  </a:lnTo>
                  <a:lnTo>
                    <a:pt x="5680" y="10094"/>
                  </a:lnTo>
                  <a:lnTo>
                    <a:pt x="5542" y="10099"/>
                  </a:lnTo>
                  <a:lnTo>
                    <a:pt x="5402" y="10100"/>
                  </a:lnTo>
                  <a:lnTo>
                    <a:pt x="5264" y="10101"/>
                  </a:lnTo>
                  <a:lnTo>
                    <a:pt x="5125" y="10096"/>
                  </a:lnTo>
                  <a:lnTo>
                    <a:pt x="4988" y="10088"/>
                  </a:lnTo>
                  <a:lnTo>
                    <a:pt x="4851" y="10076"/>
                  </a:lnTo>
                  <a:lnTo>
                    <a:pt x="4715" y="10062"/>
                  </a:lnTo>
                  <a:lnTo>
                    <a:pt x="4581" y="10045"/>
                  </a:lnTo>
                  <a:lnTo>
                    <a:pt x="4447" y="10024"/>
                  </a:lnTo>
                  <a:lnTo>
                    <a:pt x="4315" y="10000"/>
                  </a:lnTo>
                  <a:lnTo>
                    <a:pt x="4054" y="9944"/>
                  </a:lnTo>
                  <a:lnTo>
                    <a:pt x="3798" y="9876"/>
                  </a:lnTo>
                  <a:lnTo>
                    <a:pt x="3547" y="9797"/>
                  </a:lnTo>
                  <a:lnTo>
                    <a:pt x="3302" y="9706"/>
                  </a:lnTo>
                  <a:lnTo>
                    <a:pt x="3063" y="9606"/>
                  </a:lnTo>
                  <a:lnTo>
                    <a:pt x="2830" y="9494"/>
                  </a:lnTo>
                  <a:lnTo>
                    <a:pt x="2604" y="9372"/>
                  </a:lnTo>
                  <a:lnTo>
                    <a:pt x="2385" y="9241"/>
                  </a:lnTo>
                  <a:lnTo>
                    <a:pt x="2173" y="9101"/>
                  </a:lnTo>
                  <a:lnTo>
                    <a:pt x="1969" y="8951"/>
                  </a:lnTo>
                  <a:lnTo>
                    <a:pt x="1773" y="8792"/>
                  </a:lnTo>
                  <a:lnTo>
                    <a:pt x="1586" y="8625"/>
                  </a:lnTo>
                  <a:lnTo>
                    <a:pt x="1407" y="8450"/>
                  </a:lnTo>
                  <a:lnTo>
                    <a:pt x="1237" y="8267"/>
                  </a:lnTo>
                  <a:lnTo>
                    <a:pt x="1076" y="8076"/>
                  </a:lnTo>
                  <a:lnTo>
                    <a:pt x="926" y="7878"/>
                  </a:lnTo>
                  <a:lnTo>
                    <a:pt x="785" y="7673"/>
                  </a:lnTo>
                  <a:lnTo>
                    <a:pt x="654" y="7462"/>
                  </a:lnTo>
                  <a:lnTo>
                    <a:pt x="535" y="7244"/>
                  </a:lnTo>
                  <a:lnTo>
                    <a:pt x="426" y="7020"/>
                  </a:lnTo>
                  <a:lnTo>
                    <a:pt x="330" y="6791"/>
                  </a:lnTo>
                  <a:lnTo>
                    <a:pt x="285" y="6674"/>
                  </a:lnTo>
                  <a:lnTo>
                    <a:pt x="244" y="6555"/>
                  </a:lnTo>
                  <a:lnTo>
                    <a:pt x="206" y="6436"/>
                  </a:lnTo>
                  <a:lnTo>
                    <a:pt x="171" y="6315"/>
                  </a:lnTo>
                  <a:lnTo>
                    <a:pt x="140" y="6194"/>
                  </a:lnTo>
                  <a:lnTo>
                    <a:pt x="111" y="6071"/>
                  </a:lnTo>
                  <a:lnTo>
                    <a:pt x="85" y="5947"/>
                  </a:lnTo>
                  <a:lnTo>
                    <a:pt x="63" y="5822"/>
                  </a:lnTo>
                  <a:lnTo>
                    <a:pt x="44" y="5696"/>
                  </a:lnTo>
                  <a:lnTo>
                    <a:pt x="28" y="5569"/>
                  </a:lnTo>
                  <a:lnTo>
                    <a:pt x="16" y="5441"/>
                  </a:lnTo>
                  <a:lnTo>
                    <a:pt x="8" y="5312"/>
                  </a:lnTo>
                  <a:lnTo>
                    <a:pt x="2" y="5183"/>
                  </a:lnTo>
                  <a:lnTo>
                    <a:pt x="0" y="5052"/>
                  </a:lnTo>
                  <a:cubicBezTo>
                    <a:pt x="0" y="5035"/>
                    <a:pt x="9" y="5018"/>
                    <a:pt x="23" y="5009"/>
                  </a:cubicBezTo>
                  <a:cubicBezTo>
                    <a:pt x="38" y="5000"/>
                    <a:pt x="57" y="4999"/>
                    <a:pt x="72" y="5007"/>
                  </a:cubicBezTo>
                  <a:lnTo>
                    <a:pt x="74" y="5008"/>
                  </a:lnTo>
                  <a:close/>
                  <a:moveTo>
                    <a:pt x="28" y="5096"/>
                  </a:moveTo>
                  <a:lnTo>
                    <a:pt x="100" y="5051"/>
                  </a:lnTo>
                  <a:lnTo>
                    <a:pt x="102" y="5179"/>
                  </a:lnTo>
                  <a:lnTo>
                    <a:pt x="107" y="5306"/>
                  </a:lnTo>
                  <a:lnTo>
                    <a:pt x="116" y="5432"/>
                  </a:lnTo>
                  <a:lnTo>
                    <a:pt x="128" y="5557"/>
                  </a:lnTo>
                  <a:lnTo>
                    <a:pt x="143" y="5681"/>
                  </a:lnTo>
                  <a:lnTo>
                    <a:pt x="162" y="5805"/>
                  </a:lnTo>
                  <a:lnTo>
                    <a:pt x="183" y="5927"/>
                  </a:lnTo>
                  <a:lnTo>
                    <a:pt x="208" y="6048"/>
                  </a:lnTo>
                  <a:lnTo>
                    <a:pt x="236" y="6168"/>
                  </a:lnTo>
                  <a:lnTo>
                    <a:pt x="268" y="6288"/>
                  </a:lnTo>
                  <a:lnTo>
                    <a:pt x="302" y="6406"/>
                  </a:lnTo>
                  <a:lnTo>
                    <a:pt x="339" y="6523"/>
                  </a:lnTo>
                  <a:lnTo>
                    <a:pt x="379" y="6638"/>
                  </a:lnTo>
                  <a:lnTo>
                    <a:pt x="422" y="6752"/>
                  </a:lnTo>
                  <a:lnTo>
                    <a:pt x="516" y="6977"/>
                  </a:lnTo>
                  <a:lnTo>
                    <a:pt x="623" y="7196"/>
                  </a:lnTo>
                  <a:lnTo>
                    <a:pt x="740" y="7409"/>
                  </a:lnTo>
                  <a:lnTo>
                    <a:pt x="867" y="7617"/>
                  </a:lnTo>
                  <a:lnTo>
                    <a:pt x="1005" y="7818"/>
                  </a:lnTo>
                  <a:lnTo>
                    <a:pt x="1153" y="8012"/>
                  </a:lnTo>
                  <a:lnTo>
                    <a:pt x="1310" y="8199"/>
                  </a:lnTo>
                  <a:lnTo>
                    <a:pt x="1476" y="8379"/>
                  </a:lnTo>
                  <a:lnTo>
                    <a:pt x="1652" y="8551"/>
                  </a:lnTo>
                  <a:lnTo>
                    <a:pt x="1836" y="8715"/>
                  </a:lnTo>
                  <a:lnTo>
                    <a:pt x="2029" y="8870"/>
                  </a:lnTo>
                  <a:lnTo>
                    <a:pt x="2229" y="9017"/>
                  </a:lnTo>
                  <a:lnTo>
                    <a:pt x="2437" y="9156"/>
                  </a:lnTo>
                  <a:lnTo>
                    <a:pt x="2652" y="9284"/>
                  </a:lnTo>
                  <a:lnTo>
                    <a:pt x="2874" y="9404"/>
                  </a:lnTo>
                  <a:lnTo>
                    <a:pt x="3102" y="9513"/>
                  </a:lnTo>
                  <a:lnTo>
                    <a:pt x="3337" y="9613"/>
                  </a:lnTo>
                  <a:lnTo>
                    <a:pt x="3578" y="9701"/>
                  </a:lnTo>
                  <a:lnTo>
                    <a:pt x="3824" y="9779"/>
                  </a:lnTo>
                  <a:lnTo>
                    <a:pt x="4076" y="9846"/>
                  </a:lnTo>
                  <a:lnTo>
                    <a:pt x="4333" y="9902"/>
                  </a:lnTo>
                  <a:lnTo>
                    <a:pt x="4463" y="9925"/>
                  </a:lnTo>
                  <a:lnTo>
                    <a:pt x="4594" y="9945"/>
                  </a:lnTo>
                  <a:lnTo>
                    <a:pt x="4726" y="9963"/>
                  </a:lnTo>
                  <a:lnTo>
                    <a:pt x="4859" y="9977"/>
                  </a:lnTo>
                  <a:lnTo>
                    <a:pt x="4993" y="9988"/>
                  </a:lnTo>
                  <a:lnTo>
                    <a:pt x="5128" y="9996"/>
                  </a:lnTo>
                  <a:lnTo>
                    <a:pt x="5264" y="10001"/>
                  </a:lnTo>
                  <a:lnTo>
                    <a:pt x="5401" y="10000"/>
                  </a:lnTo>
                  <a:lnTo>
                    <a:pt x="5538" y="9999"/>
                  </a:lnTo>
                  <a:lnTo>
                    <a:pt x="5674" y="9995"/>
                  </a:lnTo>
                  <a:lnTo>
                    <a:pt x="5809" y="9987"/>
                  </a:lnTo>
                  <a:lnTo>
                    <a:pt x="5944" y="9975"/>
                  </a:lnTo>
                  <a:lnTo>
                    <a:pt x="6076" y="9961"/>
                  </a:lnTo>
                  <a:lnTo>
                    <a:pt x="6209" y="9944"/>
                  </a:lnTo>
                  <a:lnTo>
                    <a:pt x="6340" y="9924"/>
                  </a:lnTo>
                  <a:lnTo>
                    <a:pt x="6469" y="9901"/>
                  </a:lnTo>
                  <a:lnTo>
                    <a:pt x="6726" y="9846"/>
                  </a:lnTo>
                  <a:lnTo>
                    <a:pt x="6978" y="9779"/>
                  </a:lnTo>
                  <a:lnTo>
                    <a:pt x="7224" y="9701"/>
                  </a:lnTo>
                  <a:lnTo>
                    <a:pt x="7465" y="9613"/>
                  </a:lnTo>
                  <a:lnTo>
                    <a:pt x="7700" y="9514"/>
                  </a:lnTo>
                  <a:lnTo>
                    <a:pt x="7928" y="9404"/>
                  </a:lnTo>
                  <a:lnTo>
                    <a:pt x="8150" y="9285"/>
                  </a:lnTo>
                  <a:lnTo>
                    <a:pt x="8366" y="9156"/>
                  </a:lnTo>
                  <a:lnTo>
                    <a:pt x="8573" y="9019"/>
                  </a:lnTo>
                  <a:lnTo>
                    <a:pt x="8774" y="8872"/>
                  </a:lnTo>
                  <a:lnTo>
                    <a:pt x="8966" y="8716"/>
                  </a:lnTo>
                  <a:lnTo>
                    <a:pt x="9150" y="8552"/>
                  </a:lnTo>
                  <a:lnTo>
                    <a:pt x="9325" y="8380"/>
                  </a:lnTo>
                  <a:lnTo>
                    <a:pt x="9492" y="8201"/>
                  </a:lnTo>
                  <a:lnTo>
                    <a:pt x="9649" y="8014"/>
                  </a:lnTo>
                  <a:lnTo>
                    <a:pt x="9797" y="7820"/>
                  </a:lnTo>
                  <a:lnTo>
                    <a:pt x="9935" y="7619"/>
                  </a:lnTo>
                  <a:lnTo>
                    <a:pt x="10063" y="7412"/>
                  </a:lnTo>
                  <a:lnTo>
                    <a:pt x="10179" y="7198"/>
                  </a:lnTo>
                  <a:lnTo>
                    <a:pt x="10285" y="6979"/>
                  </a:lnTo>
                  <a:lnTo>
                    <a:pt x="10381" y="6754"/>
                  </a:lnTo>
                  <a:lnTo>
                    <a:pt x="10424" y="6640"/>
                  </a:lnTo>
                  <a:lnTo>
                    <a:pt x="10464" y="6524"/>
                  </a:lnTo>
                  <a:lnTo>
                    <a:pt x="10501" y="6408"/>
                  </a:lnTo>
                  <a:lnTo>
                    <a:pt x="10535" y="6289"/>
                  </a:lnTo>
                  <a:lnTo>
                    <a:pt x="10566" y="6170"/>
                  </a:lnTo>
                  <a:lnTo>
                    <a:pt x="10594" y="6050"/>
                  </a:lnTo>
                  <a:lnTo>
                    <a:pt x="10619" y="5929"/>
                  </a:lnTo>
                  <a:lnTo>
                    <a:pt x="10641" y="5807"/>
                  </a:lnTo>
                  <a:lnTo>
                    <a:pt x="10659" y="5683"/>
                  </a:lnTo>
                  <a:lnTo>
                    <a:pt x="10675" y="5559"/>
                  </a:lnTo>
                  <a:lnTo>
                    <a:pt x="10687" y="5434"/>
                  </a:lnTo>
                  <a:lnTo>
                    <a:pt x="10695" y="5308"/>
                  </a:lnTo>
                  <a:lnTo>
                    <a:pt x="10700" y="5182"/>
                  </a:lnTo>
                  <a:lnTo>
                    <a:pt x="10699" y="5053"/>
                  </a:lnTo>
                  <a:lnTo>
                    <a:pt x="10698" y="4925"/>
                  </a:lnTo>
                  <a:lnTo>
                    <a:pt x="10693" y="4798"/>
                  </a:lnTo>
                  <a:lnTo>
                    <a:pt x="10685" y="4672"/>
                  </a:lnTo>
                  <a:lnTo>
                    <a:pt x="10673" y="4547"/>
                  </a:lnTo>
                  <a:lnTo>
                    <a:pt x="10658" y="4423"/>
                  </a:lnTo>
                  <a:lnTo>
                    <a:pt x="10639" y="4300"/>
                  </a:lnTo>
                  <a:lnTo>
                    <a:pt x="10618" y="4177"/>
                  </a:lnTo>
                  <a:lnTo>
                    <a:pt x="10593" y="4056"/>
                  </a:lnTo>
                  <a:lnTo>
                    <a:pt x="10565" y="3936"/>
                  </a:lnTo>
                  <a:lnTo>
                    <a:pt x="10534" y="3817"/>
                  </a:lnTo>
                  <a:lnTo>
                    <a:pt x="10500" y="3698"/>
                  </a:lnTo>
                  <a:lnTo>
                    <a:pt x="10463" y="3582"/>
                  </a:lnTo>
                  <a:lnTo>
                    <a:pt x="10423" y="3467"/>
                  </a:lnTo>
                  <a:lnTo>
                    <a:pt x="10380" y="3353"/>
                  </a:lnTo>
                  <a:lnTo>
                    <a:pt x="10285" y="3128"/>
                  </a:lnTo>
                  <a:lnTo>
                    <a:pt x="10180" y="2909"/>
                  </a:lnTo>
                  <a:lnTo>
                    <a:pt x="10063" y="2696"/>
                  </a:lnTo>
                  <a:lnTo>
                    <a:pt x="9936" y="2488"/>
                  </a:lnTo>
                  <a:lnTo>
                    <a:pt x="9798" y="2287"/>
                  </a:lnTo>
                  <a:lnTo>
                    <a:pt x="9650" y="2093"/>
                  </a:lnTo>
                  <a:lnTo>
                    <a:pt x="9493" y="1906"/>
                  </a:lnTo>
                  <a:lnTo>
                    <a:pt x="9327" y="1726"/>
                  </a:lnTo>
                  <a:lnTo>
                    <a:pt x="9152" y="1554"/>
                  </a:lnTo>
                  <a:lnTo>
                    <a:pt x="8968" y="1390"/>
                  </a:lnTo>
                  <a:lnTo>
                    <a:pt x="8775" y="1235"/>
                  </a:lnTo>
                  <a:lnTo>
                    <a:pt x="8575" y="1088"/>
                  </a:lnTo>
                  <a:lnTo>
                    <a:pt x="8367" y="949"/>
                  </a:lnTo>
                  <a:lnTo>
                    <a:pt x="8152" y="821"/>
                  </a:lnTo>
                  <a:lnTo>
                    <a:pt x="7930" y="701"/>
                  </a:lnTo>
                  <a:lnTo>
                    <a:pt x="7702" y="592"/>
                  </a:lnTo>
                  <a:lnTo>
                    <a:pt x="7467" y="492"/>
                  </a:lnTo>
                  <a:lnTo>
                    <a:pt x="7226" y="404"/>
                  </a:lnTo>
                  <a:lnTo>
                    <a:pt x="6980" y="326"/>
                  </a:lnTo>
                  <a:lnTo>
                    <a:pt x="6728" y="259"/>
                  </a:lnTo>
                  <a:lnTo>
                    <a:pt x="6472" y="203"/>
                  </a:lnTo>
                  <a:lnTo>
                    <a:pt x="6341" y="180"/>
                  </a:lnTo>
                  <a:lnTo>
                    <a:pt x="6210" y="160"/>
                  </a:lnTo>
                  <a:lnTo>
                    <a:pt x="6078" y="142"/>
                  </a:lnTo>
                  <a:lnTo>
                    <a:pt x="5945" y="128"/>
                  </a:lnTo>
                  <a:lnTo>
                    <a:pt x="5811" y="117"/>
                  </a:lnTo>
                  <a:lnTo>
                    <a:pt x="5676" y="109"/>
                  </a:lnTo>
                  <a:lnTo>
                    <a:pt x="5539" y="104"/>
                  </a:lnTo>
                  <a:lnTo>
                    <a:pt x="5402" y="100"/>
                  </a:lnTo>
                  <a:lnTo>
                    <a:pt x="5265" y="102"/>
                  </a:lnTo>
                  <a:lnTo>
                    <a:pt x="5129" y="107"/>
                  </a:lnTo>
                  <a:lnTo>
                    <a:pt x="4994" y="115"/>
                  </a:lnTo>
                  <a:lnTo>
                    <a:pt x="4860" y="126"/>
                  </a:lnTo>
                  <a:lnTo>
                    <a:pt x="4726" y="141"/>
                  </a:lnTo>
                  <a:lnTo>
                    <a:pt x="4594" y="158"/>
                  </a:lnTo>
                  <a:lnTo>
                    <a:pt x="4463" y="178"/>
                  </a:lnTo>
                  <a:lnTo>
                    <a:pt x="4334" y="201"/>
                  </a:lnTo>
                  <a:lnTo>
                    <a:pt x="4077" y="257"/>
                  </a:lnTo>
                  <a:lnTo>
                    <a:pt x="3826" y="324"/>
                  </a:lnTo>
                  <a:lnTo>
                    <a:pt x="3579" y="402"/>
                  </a:lnTo>
                  <a:lnTo>
                    <a:pt x="3339" y="490"/>
                  </a:lnTo>
                  <a:lnTo>
                    <a:pt x="3104" y="590"/>
                  </a:lnTo>
                  <a:lnTo>
                    <a:pt x="2875" y="700"/>
                  </a:lnTo>
                  <a:lnTo>
                    <a:pt x="2653" y="819"/>
                  </a:lnTo>
                  <a:lnTo>
                    <a:pt x="2438" y="948"/>
                  </a:lnTo>
                  <a:lnTo>
                    <a:pt x="2231" y="1086"/>
                  </a:lnTo>
                  <a:lnTo>
                    <a:pt x="2030" y="1233"/>
                  </a:lnTo>
                  <a:lnTo>
                    <a:pt x="1838" y="1388"/>
                  </a:lnTo>
                  <a:lnTo>
                    <a:pt x="1654" y="1553"/>
                  </a:lnTo>
                  <a:lnTo>
                    <a:pt x="1479" y="1724"/>
                  </a:lnTo>
                  <a:lnTo>
                    <a:pt x="1312" y="1904"/>
                  </a:lnTo>
                  <a:lnTo>
                    <a:pt x="1155" y="2091"/>
                  </a:lnTo>
                  <a:lnTo>
                    <a:pt x="1007" y="2285"/>
                  </a:lnTo>
                  <a:lnTo>
                    <a:pt x="869" y="2486"/>
                  </a:lnTo>
                  <a:lnTo>
                    <a:pt x="741" y="2693"/>
                  </a:lnTo>
                  <a:lnTo>
                    <a:pt x="624" y="2907"/>
                  </a:lnTo>
                  <a:lnTo>
                    <a:pt x="519" y="3126"/>
                  </a:lnTo>
                  <a:lnTo>
                    <a:pt x="423" y="3351"/>
                  </a:lnTo>
                  <a:lnTo>
                    <a:pt x="380" y="3465"/>
                  </a:lnTo>
                  <a:lnTo>
                    <a:pt x="340" y="3581"/>
                  </a:lnTo>
                  <a:lnTo>
                    <a:pt x="303" y="3698"/>
                  </a:lnTo>
                  <a:lnTo>
                    <a:pt x="269" y="3816"/>
                  </a:lnTo>
                  <a:lnTo>
                    <a:pt x="238" y="3935"/>
                  </a:lnTo>
                  <a:lnTo>
                    <a:pt x="209" y="4055"/>
                  </a:lnTo>
                  <a:lnTo>
                    <a:pt x="185" y="4176"/>
                  </a:lnTo>
                  <a:lnTo>
                    <a:pt x="163" y="4298"/>
                  </a:lnTo>
                  <a:lnTo>
                    <a:pt x="145" y="4422"/>
                  </a:lnTo>
                  <a:lnTo>
                    <a:pt x="129" y="4546"/>
                  </a:lnTo>
                  <a:lnTo>
                    <a:pt x="117" y="4671"/>
                  </a:lnTo>
                  <a:lnTo>
                    <a:pt x="109" y="4797"/>
                  </a:lnTo>
                  <a:lnTo>
                    <a:pt x="103" y="4924"/>
                  </a:lnTo>
                  <a:lnTo>
                    <a:pt x="102" y="5053"/>
                  </a:lnTo>
                  <a:cubicBezTo>
                    <a:pt x="102" y="5070"/>
                    <a:pt x="93" y="5086"/>
                    <a:pt x="78" y="5095"/>
                  </a:cubicBezTo>
                  <a:cubicBezTo>
                    <a:pt x="63" y="5104"/>
                    <a:pt x="45" y="5105"/>
                    <a:pt x="30" y="5097"/>
                  </a:cubicBezTo>
                  <a:lnTo>
                    <a:pt x="28" y="5096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21" name="Freeform 97"/>
            <p:cNvSpPr>
              <a:spLocks noEditPoints="1"/>
            </p:cNvSpPr>
            <p:nvPr/>
          </p:nvSpPr>
          <p:spPr bwMode="auto">
            <a:xfrm>
              <a:off x="764" y="1487"/>
              <a:ext cx="943" cy="1136"/>
            </a:xfrm>
            <a:custGeom>
              <a:avLst/>
              <a:gdLst/>
              <a:ahLst/>
              <a:cxnLst>
                <a:cxn ang="0">
                  <a:pos x="50" y="4369"/>
                </a:cxn>
                <a:cxn ang="0">
                  <a:pos x="334" y="3150"/>
                </a:cxn>
                <a:cxn ang="0">
                  <a:pos x="843" y="2074"/>
                </a:cxn>
                <a:cxn ang="0">
                  <a:pos x="1544" y="1181"/>
                </a:cxn>
                <a:cxn ang="0">
                  <a:pos x="2404" y="511"/>
                </a:cxn>
                <a:cxn ang="0">
                  <a:pos x="3289" y="133"/>
                </a:cxn>
                <a:cxn ang="0">
                  <a:pos x="3815" y="27"/>
                </a:cxn>
                <a:cxn ang="0">
                  <a:pos x="4361" y="2"/>
                </a:cxn>
                <a:cxn ang="0">
                  <a:pos x="4899" y="60"/>
                </a:cxn>
                <a:cxn ang="0">
                  <a:pos x="5517" y="233"/>
                </a:cxn>
                <a:cxn ang="0">
                  <a:pos x="6458" y="748"/>
                </a:cxn>
                <a:cxn ang="0">
                  <a:pos x="7259" y="1511"/>
                </a:cxn>
                <a:cxn ang="0">
                  <a:pos x="7887" y="2482"/>
                </a:cxn>
                <a:cxn ang="0">
                  <a:pos x="8310" y="3620"/>
                </a:cxn>
                <a:cxn ang="0">
                  <a:pos x="8495" y="4883"/>
                </a:cxn>
                <a:cxn ang="0">
                  <a:pos x="8415" y="6186"/>
                </a:cxn>
                <a:cxn ang="0">
                  <a:pos x="8084" y="7379"/>
                </a:cxn>
                <a:cxn ang="0">
                  <a:pos x="7534" y="8422"/>
                </a:cxn>
                <a:cxn ang="0">
                  <a:pos x="6799" y="9273"/>
                </a:cxn>
                <a:cxn ang="0">
                  <a:pos x="5910" y="9893"/>
                </a:cxn>
                <a:cxn ang="0">
                  <a:pos x="5111" y="10195"/>
                </a:cxn>
                <a:cxn ang="0">
                  <a:pos x="4580" y="10285"/>
                </a:cxn>
                <a:cxn ang="0">
                  <a:pos x="4033" y="10294"/>
                </a:cxn>
                <a:cxn ang="0">
                  <a:pos x="3498" y="10220"/>
                </a:cxn>
                <a:cxn ang="0">
                  <a:pos x="2788" y="9987"/>
                </a:cxn>
                <a:cxn ang="0">
                  <a:pos x="1872" y="9419"/>
                </a:cxn>
                <a:cxn ang="0">
                  <a:pos x="1103" y="8610"/>
                </a:cxn>
                <a:cxn ang="0">
                  <a:pos x="513" y="7602"/>
                </a:cxn>
                <a:cxn ang="0">
                  <a:pos x="134" y="6436"/>
                </a:cxn>
                <a:cxn ang="0">
                  <a:pos x="0" y="5151"/>
                </a:cxn>
                <a:cxn ang="0">
                  <a:pos x="100" y="5148"/>
                </a:cxn>
                <a:cxn ang="0">
                  <a:pos x="232" y="6413"/>
                </a:cxn>
                <a:cxn ang="0">
                  <a:pos x="603" y="7560"/>
                </a:cxn>
                <a:cxn ang="0">
                  <a:pos x="1182" y="8549"/>
                </a:cxn>
                <a:cxn ang="0">
                  <a:pos x="1934" y="9340"/>
                </a:cxn>
                <a:cxn ang="0">
                  <a:pos x="2826" y="9895"/>
                </a:cxn>
                <a:cxn ang="0">
                  <a:pos x="3518" y="10122"/>
                </a:cxn>
                <a:cxn ang="0">
                  <a:pos x="4038" y="10194"/>
                </a:cxn>
                <a:cxn ang="0">
                  <a:pos x="4569" y="10186"/>
                </a:cxn>
                <a:cxn ang="0">
                  <a:pos x="5085" y="10099"/>
                </a:cxn>
                <a:cxn ang="0">
                  <a:pos x="5862" y="9806"/>
                </a:cxn>
                <a:cxn ang="0">
                  <a:pos x="6730" y="9201"/>
                </a:cxn>
                <a:cxn ang="0">
                  <a:pos x="7450" y="8367"/>
                </a:cxn>
                <a:cxn ang="0">
                  <a:pos x="7991" y="7344"/>
                </a:cxn>
                <a:cxn ang="0">
                  <a:pos x="8316" y="6171"/>
                </a:cxn>
                <a:cxn ang="0">
                  <a:pos x="8395" y="4890"/>
                </a:cxn>
                <a:cxn ang="0">
                  <a:pos x="8214" y="3646"/>
                </a:cxn>
                <a:cxn ang="0">
                  <a:pos x="7799" y="2529"/>
                </a:cxn>
                <a:cxn ang="0">
                  <a:pos x="7183" y="1577"/>
                </a:cxn>
                <a:cxn ang="0">
                  <a:pos x="6401" y="830"/>
                </a:cxn>
                <a:cxn ang="0">
                  <a:pos x="5484" y="327"/>
                </a:cxn>
                <a:cxn ang="0">
                  <a:pos x="4882" y="159"/>
                </a:cxn>
                <a:cxn ang="0">
                  <a:pos x="4359" y="102"/>
                </a:cxn>
                <a:cxn ang="0">
                  <a:pos x="3829" y="126"/>
                </a:cxn>
                <a:cxn ang="0">
                  <a:pos x="3317" y="229"/>
                </a:cxn>
                <a:cxn ang="0">
                  <a:pos x="2457" y="596"/>
                </a:cxn>
                <a:cxn ang="0">
                  <a:pos x="1616" y="1249"/>
                </a:cxn>
                <a:cxn ang="0">
                  <a:pos x="929" y="2124"/>
                </a:cxn>
                <a:cxn ang="0">
                  <a:pos x="429" y="3181"/>
                </a:cxn>
                <a:cxn ang="0">
                  <a:pos x="150" y="4379"/>
                </a:cxn>
                <a:cxn ang="0">
                  <a:pos x="24" y="5192"/>
                </a:cxn>
              </a:cxnLst>
              <a:rect l="0" t="0" r="r" b="b"/>
              <a:pathLst>
                <a:path w="8500" h="10300">
                  <a:moveTo>
                    <a:pt x="79" y="5109"/>
                  </a:moveTo>
                  <a:lnTo>
                    <a:pt x="1" y="5149"/>
                  </a:lnTo>
                  <a:lnTo>
                    <a:pt x="7" y="4887"/>
                  </a:lnTo>
                  <a:lnTo>
                    <a:pt x="23" y="4626"/>
                  </a:lnTo>
                  <a:lnTo>
                    <a:pt x="50" y="4369"/>
                  </a:lnTo>
                  <a:lnTo>
                    <a:pt x="88" y="4115"/>
                  </a:lnTo>
                  <a:lnTo>
                    <a:pt x="134" y="3867"/>
                  </a:lnTo>
                  <a:lnTo>
                    <a:pt x="192" y="3622"/>
                  </a:lnTo>
                  <a:lnTo>
                    <a:pt x="258" y="3384"/>
                  </a:lnTo>
                  <a:lnTo>
                    <a:pt x="334" y="3150"/>
                  </a:lnTo>
                  <a:lnTo>
                    <a:pt x="419" y="2922"/>
                  </a:lnTo>
                  <a:lnTo>
                    <a:pt x="512" y="2700"/>
                  </a:lnTo>
                  <a:lnTo>
                    <a:pt x="614" y="2485"/>
                  </a:lnTo>
                  <a:lnTo>
                    <a:pt x="725" y="2276"/>
                  </a:lnTo>
                  <a:lnTo>
                    <a:pt x="843" y="2074"/>
                  </a:lnTo>
                  <a:lnTo>
                    <a:pt x="968" y="1879"/>
                  </a:lnTo>
                  <a:lnTo>
                    <a:pt x="1102" y="1692"/>
                  </a:lnTo>
                  <a:lnTo>
                    <a:pt x="1242" y="1514"/>
                  </a:lnTo>
                  <a:lnTo>
                    <a:pt x="1390" y="1343"/>
                  </a:lnTo>
                  <a:lnTo>
                    <a:pt x="1544" y="1181"/>
                  </a:lnTo>
                  <a:lnTo>
                    <a:pt x="1704" y="1027"/>
                  </a:lnTo>
                  <a:lnTo>
                    <a:pt x="1870" y="884"/>
                  </a:lnTo>
                  <a:lnTo>
                    <a:pt x="2043" y="749"/>
                  </a:lnTo>
                  <a:lnTo>
                    <a:pt x="2221" y="625"/>
                  </a:lnTo>
                  <a:lnTo>
                    <a:pt x="2404" y="511"/>
                  </a:lnTo>
                  <a:lnTo>
                    <a:pt x="2592" y="407"/>
                  </a:lnTo>
                  <a:lnTo>
                    <a:pt x="2786" y="315"/>
                  </a:lnTo>
                  <a:lnTo>
                    <a:pt x="2983" y="233"/>
                  </a:lnTo>
                  <a:lnTo>
                    <a:pt x="3186" y="164"/>
                  </a:lnTo>
                  <a:lnTo>
                    <a:pt x="3289" y="133"/>
                  </a:lnTo>
                  <a:lnTo>
                    <a:pt x="3392" y="106"/>
                  </a:lnTo>
                  <a:lnTo>
                    <a:pt x="3497" y="81"/>
                  </a:lnTo>
                  <a:lnTo>
                    <a:pt x="3602" y="60"/>
                  </a:lnTo>
                  <a:lnTo>
                    <a:pt x="3708" y="42"/>
                  </a:lnTo>
                  <a:lnTo>
                    <a:pt x="3815" y="27"/>
                  </a:lnTo>
                  <a:lnTo>
                    <a:pt x="3923" y="15"/>
                  </a:lnTo>
                  <a:lnTo>
                    <a:pt x="4031" y="7"/>
                  </a:lnTo>
                  <a:lnTo>
                    <a:pt x="4141" y="2"/>
                  </a:lnTo>
                  <a:lnTo>
                    <a:pt x="4251" y="0"/>
                  </a:lnTo>
                  <a:lnTo>
                    <a:pt x="4361" y="2"/>
                  </a:lnTo>
                  <a:lnTo>
                    <a:pt x="4470" y="7"/>
                  </a:lnTo>
                  <a:lnTo>
                    <a:pt x="4578" y="16"/>
                  </a:lnTo>
                  <a:lnTo>
                    <a:pt x="4686" y="27"/>
                  </a:lnTo>
                  <a:lnTo>
                    <a:pt x="4793" y="42"/>
                  </a:lnTo>
                  <a:lnTo>
                    <a:pt x="4899" y="60"/>
                  </a:lnTo>
                  <a:lnTo>
                    <a:pt x="5005" y="81"/>
                  </a:lnTo>
                  <a:lnTo>
                    <a:pt x="5109" y="105"/>
                  </a:lnTo>
                  <a:lnTo>
                    <a:pt x="5213" y="133"/>
                  </a:lnTo>
                  <a:lnTo>
                    <a:pt x="5315" y="163"/>
                  </a:lnTo>
                  <a:lnTo>
                    <a:pt x="5517" y="233"/>
                  </a:lnTo>
                  <a:lnTo>
                    <a:pt x="5714" y="314"/>
                  </a:lnTo>
                  <a:lnTo>
                    <a:pt x="5908" y="406"/>
                  </a:lnTo>
                  <a:lnTo>
                    <a:pt x="6097" y="510"/>
                  </a:lnTo>
                  <a:lnTo>
                    <a:pt x="6280" y="623"/>
                  </a:lnTo>
                  <a:lnTo>
                    <a:pt x="6458" y="748"/>
                  </a:lnTo>
                  <a:lnTo>
                    <a:pt x="6630" y="882"/>
                  </a:lnTo>
                  <a:lnTo>
                    <a:pt x="6797" y="1026"/>
                  </a:lnTo>
                  <a:lnTo>
                    <a:pt x="6958" y="1179"/>
                  </a:lnTo>
                  <a:lnTo>
                    <a:pt x="7112" y="1341"/>
                  </a:lnTo>
                  <a:lnTo>
                    <a:pt x="7259" y="1511"/>
                  </a:lnTo>
                  <a:lnTo>
                    <a:pt x="7399" y="1690"/>
                  </a:lnTo>
                  <a:lnTo>
                    <a:pt x="7533" y="1877"/>
                  </a:lnTo>
                  <a:lnTo>
                    <a:pt x="7659" y="2072"/>
                  </a:lnTo>
                  <a:lnTo>
                    <a:pt x="7777" y="2274"/>
                  </a:lnTo>
                  <a:lnTo>
                    <a:pt x="7887" y="2482"/>
                  </a:lnTo>
                  <a:lnTo>
                    <a:pt x="7989" y="2698"/>
                  </a:lnTo>
                  <a:lnTo>
                    <a:pt x="8083" y="2919"/>
                  </a:lnTo>
                  <a:lnTo>
                    <a:pt x="8168" y="3148"/>
                  </a:lnTo>
                  <a:lnTo>
                    <a:pt x="8244" y="3381"/>
                  </a:lnTo>
                  <a:lnTo>
                    <a:pt x="8310" y="3620"/>
                  </a:lnTo>
                  <a:lnTo>
                    <a:pt x="8367" y="3864"/>
                  </a:lnTo>
                  <a:lnTo>
                    <a:pt x="8415" y="4112"/>
                  </a:lnTo>
                  <a:lnTo>
                    <a:pt x="8451" y="4366"/>
                  </a:lnTo>
                  <a:lnTo>
                    <a:pt x="8479" y="4623"/>
                  </a:lnTo>
                  <a:lnTo>
                    <a:pt x="8495" y="4883"/>
                  </a:lnTo>
                  <a:lnTo>
                    <a:pt x="8500" y="5148"/>
                  </a:lnTo>
                  <a:lnTo>
                    <a:pt x="8496" y="5414"/>
                  </a:lnTo>
                  <a:lnTo>
                    <a:pt x="8480" y="5675"/>
                  </a:lnTo>
                  <a:lnTo>
                    <a:pt x="8453" y="5932"/>
                  </a:lnTo>
                  <a:lnTo>
                    <a:pt x="8415" y="6186"/>
                  </a:lnTo>
                  <a:lnTo>
                    <a:pt x="8369" y="6434"/>
                  </a:lnTo>
                  <a:lnTo>
                    <a:pt x="8311" y="6678"/>
                  </a:lnTo>
                  <a:lnTo>
                    <a:pt x="8245" y="6917"/>
                  </a:lnTo>
                  <a:lnTo>
                    <a:pt x="8169" y="7151"/>
                  </a:lnTo>
                  <a:lnTo>
                    <a:pt x="8084" y="7379"/>
                  </a:lnTo>
                  <a:lnTo>
                    <a:pt x="7991" y="7601"/>
                  </a:lnTo>
                  <a:lnTo>
                    <a:pt x="7889" y="7816"/>
                  </a:lnTo>
                  <a:lnTo>
                    <a:pt x="7778" y="8025"/>
                  </a:lnTo>
                  <a:lnTo>
                    <a:pt x="7660" y="8227"/>
                  </a:lnTo>
                  <a:lnTo>
                    <a:pt x="7534" y="8422"/>
                  </a:lnTo>
                  <a:lnTo>
                    <a:pt x="7401" y="8609"/>
                  </a:lnTo>
                  <a:lnTo>
                    <a:pt x="7261" y="8787"/>
                  </a:lnTo>
                  <a:lnTo>
                    <a:pt x="7113" y="8958"/>
                  </a:lnTo>
                  <a:lnTo>
                    <a:pt x="6959" y="9120"/>
                  </a:lnTo>
                  <a:lnTo>
                    <a:pt x="6799" y="9273"/>
                  </a:lnTo>
                  <a:lnTo>
                    <a:pt x="6632" y="9417"/>
                  </a:lnTo>
                  <a:lnTo>
                    <a:pt x="6460" y="9551"/>
                  </a:lnTo>
                  <a:lnTo>
                    <a:pt x="6282" y="9676"/>
                  </a:lnTo>
                  <a:lnTo>
                    <a:pt x="6099" y="9790"/>
                  </a:lnTo>
                  <a:lnTo>
                    <a:pt x="5910" y="9893"/>
                  </a:lnTo>
                  <a:lnTo>
                    <a:pt x="5717" y="9986"/>
                  </a:lnTo>
                  <a:lnTo>
                    <a:pt x="5519" y="10067"/>
                  </a:lnTo>
                  <a:lnTo>
                    <a:pt x="5317" y="10137"/>
                  </a:lnTo>
                  <a:lnTo>
                    <a:pt x="5214" y="10168"/>
                  </a:lnTo>
                  <a:lnTo>
                    <a:pt x="5111" y="10195"/>
                  </a:lnTo>
                  <a:lnTo>
                    <a:pt x="5006" y="10219"/>
                  </a:lnTo>
                  <a:lnTo>
                    <a:pt x="4901" y="10240"/>
                  </a:lnTo>
                  <a:lnTo>
                    <a:pt x="4795" y="10259"/>
                  </a:lnTo>
                  <a:lnTo>
                    <a:pt x="4688" y="10273"/>
                  </a:lnTo>
                  <a:lnTo>
                    <a:pt x="4580" y="10285"/>
                  </a:lnTo>
                  <a:lnTo>
                    <a:pt x="4471" y="10293"/>
                  </a:lnTo>
                  <a:lnTo>
                    <a:pt x="4362" y="10298"/>
                  </a:lnTo>
                  <a:lnTo>
                    <a:pt x="4252" y="10300"/>
                  </a:lnTo>
                  <a:lnTo>
                    <a:pt x="4142" y="10299"/>
                  </a:lnTo>
                  <a:lnTo>
                    <a:pt x="4033" y="10294"/>
                  </a:lnTo>
                  <a:lnTo>
                    <a:pt x="3925" y="10285"/>
                  </a:lnTo>
                  <a:lnTo>
                    <a:pt x="3817" y="10274"/>
                  </a:lnTo>
                  <a:lnTo>
                    <a:pt x="3710" y="10259"/>
                  </a:lnTo>
                  <a:lnTo>
                    <a:pt x="3603" y="10241"/>
                  </a:lnTo>
                  <a:lnTo>
                    <a:pt x="3498" y="10220"/>
                  </a:lnTo>
                  <a:lnTo>
                    <a:pt x="3394" y="10196"/>
                  </a:lnTo>
                  <a:lnTo>
                    <a:pt x="3290" y="10168"/>
                  </a:lnTo>
                  <a:lnTo>
                    <a:pt x="3188" y="10138"/>
                  </a:lnTo>
                  <a:lnTo>
                    <a:pt x="2986" y="10068"/>
                  </a:lnTo>
                  <a:lnTo>
                    <a:pt x="2788" y="9987"/>
                  </a:lnTo>
                  <a:lnTo>
                    <a:pt x="2595" y="9895"/>
                  </a:lnTo>
                  <a:lnTo>
                    <a:pt x="2406" y="9791"/>
                  </a:lnTo>
                  <a:lnTo>
                    <a:pt x="2223" y="9677"/>
                  </a:lnTo>
                  <a:lnTo>
                    <a:pt x="2045" y="9553"/>
                  </a:lnTo>
                  <a:lnTo>
                    <a:pt x="1872" y="9419"/>
                  </a:lnTo>
                  <a:lnTo>
                    <a:pt x="1706" y="9275"/>
                  </a:lnTo>
                  <a:lnTo>
                    <a:pt x="1545" y="9122"/>
                  </a:lnTo>
                  <a:lnTo>
                    <a:pt x="1391" y="8960"/>
                  </a:lnTo>
                  <a:lnTo>
                    <a:pt x="1244" y="8789"/>
                  </a:lnTo>
                  <a:lnTo>
                    <a:pt x="1103" y="8610"/>
                  </a:lnTo>
                  <a:lnTo>
                    <a:pt x="970" y="8424"/>
                  </a:lnTo>
                  <a:lnTo>
                    <a:pt x="844" y="8229"/>
                  </a:lnTo>
                  <a:lnTo>
                    <a:pt x="725" y="8027"/>
                  </a:lnTo>
                  <a:lnTo>
                    <a:pt x="615" y="7818"/>
                  </a:lnTo>
                  <a:lnTo>
                    <a:pt x="513" y="7602"/>
                  </a:lnTo>
                  <a:lnTo>
                    <a:pt x="419" y="7380"/>
                  </a:lnTo>
                  <a:lnTo>
                    <a:pt x="334" y="7152"/>
                  </a:lnTo>
                  <a:lnTo>
                    <a:pt x="258" y="6919"/>
                  </a:lnTo>
                  <a:lnTo>
                    <a:pt x="191" y="6680"/>
                  </a:lnTo>
                  <a:lnTo>
                    <a:pt x="134" y="6436"/>
                  </a:lnTo>
                  <a:lnTo>
                    <a:pt x="87" y="6187"/>
                  </a:lnTo>
                  <a:lnTo>
                    <a:pt x="50" y="5934"/>
                  </a:lnTo>
                  <a:lnTo>
                    <a:pt x="22" y="5676"/>
                  </a:lnTo>
                  <a:lnTo>
                    <a:pt x="6" y="5415"/>
                  </a:lnTo>
                  <a:lnTo>
                    <a:pt x="0" y="5151"/>
                  </a:lnTo>
                  <a:cubicBezTo>
                    <a:pt x="0" y="5132"/>
                    <a:pt x="10" y="5115"/>
                    <a:pt x="26" y="5106"/>
                  </a:cubicBezTo>
                  <a:cubicBezTo>
                    <a:pt x="42" y="5097"/>
                    <a:pt x="62" y="5098"/>
                    <a:pt x="78" y="5108"/>
                  </a:cubicBezTo>
                  <a:lnTo>
                    <a:pt x="79" y="5109"/>
                  </a:lnTo>
                  <a:close/>
                  <a:moveTo>
                    <a:pt x="22" y="5191"/>
                  </a:moveTo>
                  <a:lnTo>
                    <a:pt x="100" y="5148"/>
                  </a:lnTo>
                  <a:lnTo>
                    <a:pt x="105" y="5409"/>
                  </a:lnTo>
                  <a:lnTo>
                    <a:pt x="122" y="5666"/>
                  </a:lnTo>
                  <a:lnTo>
                    <a:pt x="148" y="5919"/>
                  </a:lnTo>
                  <a:lnTo>
                    <a:pt x="185" y="6168"/>
                  </a:lnTo>
                  <a:lnTo>
                    <a:pt x="232" y="6413"/>
                  </a:lnTo>
                  <a:lnTo>
                    <a:pt x="288" y="6653"/>
                  </a:lnTo>
                  <a:lnTo>
                    <a:pt x="353" y="6888"/>
                  </a:lnTo>
                  <a:lnTo>
                    <a:pt x="428" y="7118"/>
                  </a:lnTo>
                  <a:lnTo>
                    <a:pt x="511" y="7341"/>
                  </a:lnTo>
                  <a:lnTo>
                    <a:pt x="603" y="7560"/>
                  </a:lnTo>
                  <a:lnTo>
                    <a:pt x="703" y="7771"/>
                  </a:lnTo>
                  <a:lnTo>
                    <a:pt x="812" y="7976"/>
                  </a:lnTo>
                  <a:lnTo>
                    <a:pt x="927" y="8174"/>
                  </a:lnTo>
                  <a:lnTo>
                    <a:pt x="1051" y="8365"/>
                  </a:lnTo>
                  <a:lnTo>
                    <a:pt x="1182" y="8549"/>
                  </a:lnTo>
                  <a:lnTo>
                    <a:pt x="1319" y="8724"/>
                  </a:lnTo>
                  <a:lnTo>
                    <a:pt x="1464" y="8891"/>
                  </a:lnTo>
                  <a:lnTo>
                    <a:pt x="1614" y="9050"/>
                  </a:lnTo>
                  <a:lnTo>
                    <a:pt x="1771" y="9199"/>
                  </a:lnTo>
                  <a:lnTo>
                    <a:pt x="1934" y="9340"/>
                  </a:lnTo>
                  <a:lnTo>
                    <a:pt x="2102" y="9471"/>
                  </a:lnTo>
                  <a:lnTo>
                    <a:pt x="2276" y="9592"/>
                  </a:lnTo>
                  <a:lnTo>
                    <a:pt x="2455" y="9704"/>
                  </a:lnTo>
                  <a:lnTo>
                    <a:pt x="2638" y="9804"/>
                  </a:lnTo>
                  <a:lnTo>
                    <a:pt x="2826" y="9895"/>
                  </a:lnTo>
                  <a:lnTo>
                    <a:pt x="3019" y="9974"/>
                  </a:lnTo>
                  <a:lnTo>
                    <a:pt x="3216" y="10042"/>
                  </a:lnTo>
                  <a:lnTo>
                    <a:pt x="3316" y="10072"/>
                  </a:lnTo>
                  <a:lnTo>
                    <a:pt x="3416" y="10098"/>
                  </a:lnTo>
                  <a:lnTo>
                    <a:pt x="3518" y="10122"/>
                  </a:lnTo>
                  <a:lnTo>
                    <a:pt x="3620" y="10142"/>
                  </a:lnTo>
                  <a:lnTo>
                    <a:pt x="3723" y="10160"/>
                  </a:lnTo>
                  <a:lnTo>
                    <a:pt x="3827" y="10174"/>
                  </a:lnTo>
                  <a:lnTo>
                    <a:pt x="3932" y="10186"/>
                  </a:lnTo>
                  <a:lnTo>
                    <a:pt x="4038" y="10194"/>
                  </a:lnTo>
                  <a:lnTo>
                    <a:pt x="4144" y="10199"/>
                  </a:lnTo>
                  <a:lnTo>
                    <a:pt x="4251" y="10200"/>
                  </a:lnTo>
                  <a:lnTo>
                    <a:pt x="4357" y="10199"/>
                  </a:lnTo>
                  <a:lnTo>
                    <a:pt x="4464" y="10194"/>
                  </a:lnTo>
                  <a:lnTo>
                    <a:pt x="4569" y="10186"/>
                  </a:lnTo>
                  <a:lnTo>
                    <a:pt x="4674" y="10174"/>
                  </a:lnTo>
                  <a:lnTo>
                    <a:pt x="4778" y="10160"/>
                  </a:lnTo>
                  <a:lnTo>
                    <a:pt x="4881" y="10142"/>
                  </a:lnTo>
                  <a:lnTo>
                    <a:pt x="4984" y="10122"/>
                  </a:lnTo>
                  <a:lnTo>
                    <a:pt x="5085" y="10099"/>
                  </a:lnTo>
                  <a:lnTo>
                    <a:pt x="5186" y="10072"/>
                  </a:lnTo>
                  <a:lnTo>
                    <a:pt x="5285" y="10043"/>
                  </a:lnTo>
                  <a:lnTo>
                    <a:pt x="5481" y="9975"/>
                  </a:lnTo>
                  <a:lnTo>
                    <a:pt x="5674" y="9896"/>
                  </a:lnTo>
                  <a:lnTo>
                    <a:pt x="5862" y="9806"/>
                  </a:lnTo>
                  <a:lnTo>
                    <a:pt x="6046" y="9705"/>
                  </a:lnTo>
                  <a:lnTo>
                    <a:pt x="6225" y="9594"/>
                  </a:lnTo>
                  <a:lnTo>
                    <a:pt x="6399" y="9473"/>
                  </a:lnTo>
                  <a:lnTo>
                    <a:pt x="6567" y="9342"/>
                  </a:lnTo>
                  <a:lnTo>
                    <a:pt x="6730" y="9201"/>
                  </a:lnTo>
                  <a:lnTo>
                    <a:pt x="6887" y="9052"/>
                  </a:lnTo>
                  <a:lnTo>
                    <a:pt x="7038" y="8893"/>
                  </a:lnTo>
                  <a:lnTo>
                    <a:pt x="7182" y="8726"/>
                  </a:lnTo>
                  <a:lnTo>
                    <a:pt x="7320" y="8550"/>
                  </a:lnTo>
                  <a:lnTo>
                    <a:pt x="7450" y="8367"/>
                  </a:lnTo>
                  <a:lnTo>
                    <a:pt x="7574" y="8177"/>
                  </a:lnTo>
                  <a:lnTo>
                    <a:pt x="7690" y="7979"/>
                  </a:lnTo>
                  <a:lnTo>
                    <a:pt x="7798" y="7774"/>
                  </a:lnTo>
                  <a:lnTo>
                    <a:pt x="7898" y="7562"/>
                  </a:lnTo>
                  <a:lnTo>
                    <a:pt x="7991" y="7344"/>
                  </a:lnTo>
                  <a:lnTo>
                    <a:pt x="8074" y="7120"/>
                  </a:lnTo>
                  <a:lnTo>
                    <a:pt x="8148" y="6891"/>
                  </a:lnTo>
                  <a:lnTo>
                    <a:pt x="8214" y="6655"/>
                  </a:lnTo>
                  <a:lnTo>
                    <a:pt x="8270" y="6416"/>
                  </a:lnTo>
                  <a:lnTo>
                    <a:pt x="8316" y="6171"/>
                  </a:lnTo>
                  <a:lnTo>
                    <a:pt x="8353" y="5922"/>
                  </a:lnTo>
                  <a:lnTo>
                    <a:pt x="8380" y="5669"/>
                  </a:lnTo>
                  <a:lnTo>
                    <a:pt x="8396" y="5412"/>
                  </a:lnTo>
                  <a:lnTo>
                    <a:pt x="8400" y="5150"/>
                  </a:lnTo>
                  <a:lnTo>
                    <a:pt x="8395" y="4890"/>
                  </a:lnTo>
                  <a:lnTo>
                    <a:pt x="8379" y="4633"/>
                  </a:lnTo>
                  <a:lnTo>
                    <a:pt x="8352" y="4380"/>
                  </a:lnTo>
                  <a:lnTo>
                    <a:pt x="8316" y="4131"/>
                  </a:lnTo>
                  <a:lnTo>
                    <a:pt x="8270" y="3886"/>
                  </a:lnTo>
                  <a:lnTo>
                    <a:pt x="8214" y="3646"/>
                  </a:lnTo>
                  <a:lnTo>
                    <a:pt x="8148" y="3412"/>
                  </a:lnTo>
                  <a:lnTo>
                    <a:pt x="8074" y="3182"/>
                  </a:lnTo>
                  <a:lnTo>
                    <a:pt x="7991" y="2958"/>
                  </a:lnTo>
                  <a:lnTo>
                    <a:pt x="7899" y="2740"/>
                  </a:lnTo>
                  <a:lnTo>
                    <a:pt x="7799" y="2529"/>
                  </a:lnTo>
                  <a:lnTo>
                    <a:pt x="7691" y="2324"/>
                  </a:lnTo>
                  <a:lnTo>
                    <a:pt x="7575" y="2126"/>
                  </a:lnTo>
                  <a:lnTo>
                    <a:pt x="7451" y="1935"/>
                  </a:lnTo>
                  <a:lnTo>
                    <a:pt x="7321" y="1752"/>
                  </a:lnTo>
                  <a:lnTo>
                    <a:pt x="7183" y="1577"/>
                  </a:lnTo>
                  <a:lnTo>
                    <a:pt x="7039" y="1410"/>
                  </a:lnTo>
                  <a:lnTo>
                    <a:pt x="6888" y="1251"/>
                  </a:lnTo>
                  <a:lnTo>
                    <a:pt x="6732" y="1101"/>
                  </a:lnTo>
                  <a:lnTo>
                    <a:pt x="6569" y="961"/>
                  </a:lnTo>
                  <a:lnTo>
                    <a:pt x="6401" y="830"/>
                  </a:lnTo>
                  <a:lnTo>
                    <a:pt x="6227" y="708"/>
                  </a:lnTo>
                  <a:lnTo>
                    <a:pt x="6048" y="597"/>
                  </a:lnTo>
                  <a:lnTo>
                    <a:pt x="5865" y="497"/>
                  </a:lnTo>
                  <a:lnTo>
                    <a:pt x="5676" y="406"/>
                  </a:lnTo>
                  <a:lnTo>
                    <a:pt x="5484" y="327"/>
                  </a:lnTo>
                  <a:lnTo>
                    <a:pt x="5287" y="259"/>
                  </a:lnTo>
                  <a:lnTo>
                    <a:pt x="5187" y="229"/>
                  </a:lnTo>
                  <a:lnTo>
                    <a:pt x="5087" y="203"/>
                  </a:lnTo>
                  <a:lnTo>
                    <a:pt x="4985" y="179"/>
                  </a:lnTo>
                  <a:lnTo>
                    <a:pt x="4882" y="159"/>
                  </a:lnTo>
                  <a:lnTo>
                    <a:pt x="4780" y="141"/>
                  </a:lnTo>
                  <a:lnTo>
                    <a:pt x="4676" y="127"/>
                  </a:lnTo>
                  <a:lnTo>
                    <a:pt x="4571" y="115"/>
                  </a:lnTo>
                  <a:lnTo>
                    <a:pt x="4465" y="107"/>
                  </a:lnTo>
                  <a:lnTo>
                    <a:pt x="4359" y="102"/>
                  </a:lnTo>
                  <a:lnTo>
                    <a:pt x="4252" y="100"/>
                  </a:lnTo>
                  <a:lnTo>
                    <a:pt x="4145" y="102"/>
                  </a:lnTo>
                  <a:lnTo>
                    <a:pt x="4039" y="107"/>
                  </a:lnTo>
                  <a:lnTo>
                    <a:pt x="3933" y="115"/>
                  </a:lnTo>
                  <a:lnTo>
                    <a:pt x="3829" y="126"/>
                  </a:lnTo>
                  <a:lnTo>
                    <a:pt x="3725" y="141"/>
                  </a:lnTo>
                  <a:lnTo>
                    <a:pt x="3622" y="158"/>
                  </a:lnTo>
                  <a:lnTo>
                    <a:pt x="3519" y="179"/>
                  </a:lnTo>
                  <a:lnTo>
                    <a:pt x="3418" y="202"/>
                  </a:lnTo>
                  <a:lnTo>
                    <a:pt x="3317" y="229"/>
                  </a:lnTo>
                  <a:lnTo>
                    <a:pt x="3218" y="258"/>
                  </a:lnTo>
                  <a:lnTo>
                    <a:pt x="3022" y="326"/>
                  </a:lnTo>
                  <a:lnTo>
                    <a:pt x="2829" y="405"/>
                  </a:lnTo>
                  <a:lnTo>
                    <a:pt x="2641" y="495"/>
                  </a:lnTo>
                  <a:lnTo>
                    <a:pt x="2457" y="596"/>
                  </a:lnTo>
                  <a:lnTo>
                    <a:pt x="2278" y="707"/>
                  </a:lnTo>
                  <a:lnTo>
                    <a:pt x="2104" y="828"/>
                  </a:lnTo>
                  <a:lnTo>
                    <a:pt x="1936" y="959"/>
                  </a:lnTo>
                  <a:lnTo>
                    <a:pt x="1773" y="1100"/>
                  </a:lnTo>
                  <a:lnTo>
                    <a:pt x="1616" y="1249"/>
                  </a:lnTo>
                  <a:lnTo>
                    <a:pt x="1465" y="1408"/>
                  </a:lnTo>
                  <a:lnTo>
                    <a:pt x="1321" y="1575"/>
                  </a:lnTo>
                  <a:lnTo>
                    <a:pt x="1183" y="1751"/>
                  </a:lnTo>
                  <a:lnTo>
                    <a:pt x="1052" y="1934"/>
                  </a:lnTo>
                  <a:lnTo>
                    <a:pt x="929" y="2124"/>
                  </a:lnTo>
                  <a:lnTo>
                    <a:pt x="813" y="2322"/>
                  </a:lnTo>
                  <a:lnTo>
                    <a:pt x="705" y="2527"/>
                  </a:lnTo>
                  <a:lnTo>
                    <a:pt x="605" y="2739"/>
                  </a:lnTo>
                  <a:lnTo>
                    <a:pt x="512" y="2957"/>
                  </a:lnTo>
                  <a:lnTo>
                    <a:pt x="429" y="3181"/>
                  </a:lnTo>
                  <a:lnTo>
                    <a:pt x="355" y="3410"/>
                  </a:lnTo>
                  <a:lnTo>
                    <a:pt x="289" y="3645"/>
                  </a:lnTo>
                  <a:lnTo>
                    <a:pt x="233" y="3885"/>
                  </a:lnTo>
                  <a:lnTo>
                    <a:pt x="186" y="4130"/>
                  </a:lnTo>
                  <a:lnTo>
                    <a:pt x="150" y="4379"/>
                  </a:lnTo>
                  <a:lnTo>
                    <a:pt x="123" y="4632"/>
                  </a:lnTo>
                  <a:lnTo>
                    <a:pt x="107" y="4889"/>
                  </a:lnTo>
                  <a:lnTo>
                    <a:pt x="101" y="5152"/>
                  </a:lnTo>
                  <a:cubicBezTo>
                    <a:pt x="101" y="5170"/>
                    <a:pt x="91" y="5186"/>
                    <a:pt x="75" y="5195"/>
                  </a:cubicBezTo>
                  <a:cubicBezTo>
                    <a:pt x="58" y="5203"/>
                    <a:pt x="39" y="5202"/>
                    <a:pt x="24" y="5192"/>
                  </a:cubicBezTo>
                  <a:lnTo>
                    <a:pt x="22" y="5191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22" name="Freeform 98"/>
            <p:cNvSpPr>
              <a:spLocks noEditPoints="1"/>
            </p:cNvSpPr>
            <p:nvPr/>
          </p:nvSpPr>
          <p:spPr bwMode="auto">
            <a:xfrm>
              <a:off x="3559" y="1421"/>
              <a:ext cx="942" cy="1135"/>
            </a:xfrm>
            <a:custGeom>
              <a:avLst/>
              <a:gdLst/>
              <a:ahLst/>
              <a:cxnLst>
                <a:cxn ang="0">
                  <a:pos x="25" y="2185"/>
                </a:cxn>
                <a:cxn ang="0">
                  <a:pos x="167" y="1575"/>
                </a:cxn>
                <a:cxn ang="0">
                  <a:pos x="422" y="1037"/>
                </a:cxn>
                <a:cxn ang="0">
                  <a:pos x="772" y="590"/>
                </a:cxn>
                <a:cxn ang="0">
                  <a:pos x="1202" y="256"/>
                </a:cxn>
                <a:cxn ang="0">
                  <a:pos x="1645" y="67"/>
                </a:cxn>
                <a:cxn ang="0">
                  <a:pos x="1908" y="14"/>
                </a:cxn>
                <a:cxn ang="0">
                  <a:pos x="2181" y="1"/>
                </a:cxn>
                <a:cxn ang="0">
                  <a:pos x="2450" y="30"/>
                </a:cxn>
                <a:cxn ang="0">
                  <a:pos x="2759" y="117"/>
                </a:cxn>
                <a:cxn ang="0">
                  <a:pos x="3229" y="374"/>
                </a:cxn>
                <a:cxn ang="0">
                  <a:pos x="3630" y="756"/>
                </a:cxn>
                <a:cxn ang="0">
                  <a:pos x="3944" y="1241"/>
                </a:cxn>
                <a:cxn ang="0">
                  <a:pos x="4155" y="1810"/>
                </a:cxn>
                <a:cxn ang="0">
                  <a:pos x="4248" y="2442"/>
                </a:cxn>
                <a:cxn ang="0">
                  <a:pos x="4208" y="3093"/>
                </a:cxn>
                <a:cxn ang="0">
                  <a:pos x="4042" y="3690"/>
                </a:cxn>
                <a:cxn ang="0">
                  <a:pos x="3767" y="4211"/>
                </a:cxn>
                <a:cxn ang="0">
                  <a:pos x="3400" y="4637"/>
                </a:cxn>
                <a:cxn ang="0">
                  <a:pos x="2955" y="4947"/>
                </a:cxn>
                <a:cxn ang="0">
                  <a:pos x="2556" y="5098"/>
                </a:cxn>
                <a:cxn ang="0">
                  <a:pos x="2290" y="5143"/>
                </a:cxn>
                <a:cxn ang="0">
                  <a:pos x="2017" y="5147"/>
                </a:cxn>
                <a:cxn ang="0">
                  <a:pos x="1749" y="5110"/>
                </a:cxn>
                <a:cxn ang="0">
                  <a:pos x="1394" y="4994"/>
                </a:cxn>
                <a:cxn ang="0">
                  <a:pos x="936" y="4710"/>
                </a:cxn>
                <a:cxn ang="0">
                  <a:pos x="552" y="4305"/>
                </a:cxn>
                <a:cxn ang="0">
                  <a:pos x="257" y="3801"/>
                </a:cxn>
                <a:cxn ang="0">
                  <a:pos x="67" y="3218"/>
                </a:cxn>
                <a:cxn ang="0">
                  <a:pos x="0" y="2575"/>
                </a:cxn>
                <a:cxn ang="0">
                  <a:pos x="50" y="2574"/>
                </a:cxn>
                <a:cxn ang="0">
                  <a:pos x="116" y="3207"/>
                </a:cxn>
                <a:cxn ang="0">
                  <a:pos x="302" y="3780"/>
                </a:cxn>
                <a:cxn ang="0">
                  <a:pos x="591" y="4275"/>
                </a:cxn>
                <a:cxn ang="0">
                  <a:pos x="967" y="4670"/>
                </a:cxn>
                <a:cxn ang="0">
                  <a:pos x="1413" y="4948"/>
                </a:cxn>
                <a:cxn ang="0">
                  <a:pos x="1759" y="5061"/>
                </a:cxn>
                <a:cxn ang="0">
                  <a:pos x="2019" y="5097"/>
                </a:cxn>
                <a:cxn ang="0">
                  <a:pos x="2285" y="5093"/>
                </a:cxn>
                <a:cxn ang="0">
                  <a:pos x="2543" y="5050"/>
                </a:cxn>
                <a:cxn ang="0">
                  <a:pos x="2931" y="4903"/>
                </a:cxn>
                <a:cxn ang="0">
                  <a:pos x="3365" y="4601"/>
                </a:cxn>
                <a:cxn ang="0">
                  <a:pos x="3725" y="4184"/>
                </a:cxn>
                <a:cxn ang="0">
                  <a:pos x="3996" y="3672"/>
                </a:cxn>
                <a:cxn ang="0">
                  <a:pos x="4158" y="3086"/>
                </a:cxn>
                <a:cxn ang="0">
                  <a:pos x="4198" y="2445"/>
                </a:cxn>
                <a:cxn ang="0">
                  <a:pos x="4107" y="1823"/>
                </a:cxn>
                <a:cxn ang="0">
                  <a:pos x="3900" y="1265"/>
                </a:cxn>
                <a:cxn ang="0">
                  <a:pos x="3592" y="789"/>
                </a:cxn>
                <a:cxn ang="0">
                  <a:pos x="3201" y="415"/>
                </a:cxn>
                <a:cxn ang="0">
                  <a:pos x="2742" y="164"/>
                </a:cxn>
                <a:cxn ang="0">
                  <a:pos x="2441" y="80"/>
                </a:cxn>
                <a:cxn ang="0">
                  <a:pos x="2180" y="51"/>
                </a:cxn>
                <a:cxn ang="0">
                  <a:pos x="1915" y="63"/>
                </a:cxn>
                <a:cxn ang="0">
                  <a:pos x="1659" y="115"/>
                </a:cxn>
                <a:cxn ang="0">
                  <a:pos x="1229" y="298"/>
                </a:cxn>
                <a:cxn ang="0">
                  <a:pos x="808" y="625"/>
                </a:cxn>
                <a:cxn ang="0">
                  <a:pos x="465" y="1062"/>
                </a:cxn>
                <a:cxn ang="0">
                  <a:pos x="215" y="1591"/>
                </a:cxn>
                <a:cxn ang="0">
                  <a:pos x="75" y="2190"/>
                </a:cxn>
                <a:cxn ang="0">
                  <a:pos x="12" y="2596"/>
                </a:cxn>
              </a:cxnLst>
              <a:rect l="0" t="0" r="r" b="b"/>
              <a:pathLst>
                <a:path w="4250" h="5150">
                  <a:moveTo>
                    <a:pt x="40" y="2555"/>
                  </a:moveTo>
                  <a:lnTo>
                    <a:pt x="1" y="2575"/>
                  </a:lnTo>
                  <a:lnTo>
                    <a:pt x="4" y="2444"/>
                  </a:lnTo>
                  <a:lnTo>
                    <a:pt x="12" y="2313"/>
                  </a:lnTo>
                  <a:lnTo>
                    <a:pt x="25" y="2185"/>
                  </a:lnTo>
                  <a:lnTo>
                    <a:pt x="44" y="2058"/>
                  </a:lnTo>
                  <a:lnTo>
                    <a:pt x="67" y="1934"/>
                  </a:lnTo>
                  <a:lnTo>
                    <a:pt x="96" y="1811"/>
                  </a:lnTo>
                  <a:lnTo>
                    <a:pt x="129" y="1692"/>
                  </a:lnTo>
                  <a:lnTo>
                    <a:pt x="167" y="1575"/>
                  </a:lnTo>
                  <a:lnTo>
                    <a:pt x="210" y="1461"/>
                  </a:lnTo>
                  <a:lnTo>
                    <a:pt x="256" y="1350"/>
                  </a:lnTo>
                  <a:lnTo>
                    <a:pt x="307" y="1243"/>
                  </a:lnTo>
                  <a:lnTo>
                    <a:pt x="363" y="1138"/>
                  </a:lnTo>
                  <a:lnTo>
                    <a:pt x="422" y="1037"/>
                  </a:lnTo>
                  <a:lnTo>
                    <a:pt x="484" y="940"/>
                  </a:lnTo>
                  <a:lnTo>
                    <a:pt x="551" y="846"/>
                  </a:lnTo>
                  <a:lnTo>
                    <a:pt x="621" y="757"/>
                  </a:lnTo>
                  <a:lnTo>
                    <a:pt x="695" y="672"/>
                  </a:lnTo>
                  <a:lnTo>
                    <a:pt x="772" y="590"/>
                  </a:lnTo>
                  <a:lnTo>
                    <a:pt x="852" y="514"/>
                  </a:lnTo>
                  <a:lnTo>
                    <a:pt x="935" y="442"/>
                  </a:lnTo>
                  <a:lnTo>
                    <a:pt x="1022" y="375"/>
                  </a:lnTo>
                  <a:lnTo>
                    <a:pt x="1111" y="313"/>
                  </a:lnTo>
                  <a:lnTo>
                    <a:pt x="1202" y="256"/>
                  </a:lnTo>
                  <a:lnTo>
                    <a:pt x="1296" y="204"/>
                  </a:lnTo>
                  <a:lnTo>
                    <a:pt x="1393" y="158"/>
                  </a:lnTo>
                  <a:lnTo>
                    <a:pt x="1492" y="117"/>
                  </a:lnTo>
                  <a:lnTo>
                    <a:pt x="1593" y="82"/>
                  </a:lnTo>
                  <a:lnTo>
                    <a:pt x="1645" y="67"/>
                  </a:lnTo>
                  <a:lnTo>
                    <a:pt x="1696" y="53"/>
                  </a:lnTo>
                  <a:lnTo>
                    <a:pt x="1749" y="41"/>
                  </a:lnTo>
                  <a:lnTo>
                    <a:pt x="1801" y="30"/>
                  </a:lnTo>
                  <a:lnTo>
                    <a:pt x="1854" y="21"/>
                  </a:lnTo>
                  <a:lnTo>
                    <a:pt x="1908" y="14"/>
                  </a:lnTo>
                  <a:lnTo>
                    <a:pt x="1962" y="8"/>
                  </a:lnTo>
                  <a:lnTo>
                    <a:pt x="2016" y="4"/>
                  </a:lnTo>
                  <a:lnTo>
                    <a:pt x="2071" y="1"/>
                  </a:lnTo>
                  <a:lnTo>
                    <a:pt x="2126" y="0"/>
                  </a:lnTo>
                  <a:lnTo>
                    <a:pt x="2181" y="1"/>
                  </a:lnTo>
                  <a:lnTo>
                    <a:pt x="2235" y="4"/>
                  </a:lnTo>
                  <a:lnTo>
                    <a:pt x="2289" y="8"/>
                  </a:lnTo>
                  <a:lnTo>
                    <a:pt x="2343" y="14"/>
                  </a:lnTo>
                  <a:lnTo>
                    <a:pt x="2397" y="21"/>
                  </a:lnTo>
                  <a:lnTo>
                    <a:pt x="2450" y="30"/>
                  </a:lnTo>
                  <a:lnTo>
                    <a:pt x="2503" y="41"/>
                  </a:lnTo>
                  <a:lnTo>
                    <a:pt x="2555" y="53"/>
                  </a:lnTo>
                  <a:lnTo>
                    <a:pt x="2607" y="67"/>
                  </a:lnTo>
                  <a:lnTo>
                    <a:pt x="2658" y="82"/>
                  </a:lnTo>
                  <a:lnTo>
                    <a:pt x="2759" y="117"/>
                  </a:lnTo>
                  <a:lnTo>
                    <a:pt x="2857" y="157"/>
                  </a:lnTo>
                  <a:lnTo>
                    <a:pt x="2954" y="203"/>
                  </a:lnTo>
                  <a:lnTo>
                    <a:pt x="3048" y="255"/>
                  </a:lnTo>
                  <a:lnTo>
                    <a:pt x="3140" y="312"/>
                  </a:lnTo>
                  <a:lnTo>
                    <a:pt x="3229" y="374"/>
                  </a:lnTo>
                  <a:lnTo>
                    <a:pt x="3315" y="441"/>
                  </a:lnTo>
                  <a:lnTo>
                    <a:pt x="3399" y="513"/>
                  </a:lnTo>
                  <a:lnTo>
                    <a:pt x="3479" y="590"/>
                  </a:lnTo>
                  <a:lnTo>
                    <a:pt x="3556" y="671"/>
                  </a:lnTo>
                  <a:lnTo>
                    <a:pt x="3630" y="756"/>
                  </a:lnTo>
                  <a:lnTo>
                    <a:pt x="3700" y="845"/>
                  </a:lnTo>
                  <a:lnTo>
                    <a:pt x="3767" y="939"/>
                  </a:lnTo>
                  <a:lnTo>
                    <a:pt x="3830" y="1036"/>
                  </a:lnTo>
                  <a:lnTo>
                    <a:pt x="3889" y="1137"/>
                  </a:lnTo>
                  <a:lnTo>
                    <a:pt x="3944" y="1241"/>
                  </a:lnTo>
                  <a:lnTo>
                    <a:pt x="3995" y="1349"/>
                  </a:lnTo>
                  <a:lnTo>
                    <a:pt x="4042" y="1460"/>
                  </a:lnTo>
                  <a:lnTo>
                    <a:pt x="4084" y="1574"/>
                  </a:lnTo>
                  <a:lnTo>
                    <a:pt x="4122" y="1691"/>
                  </a:lnTo>
                  <a:lnTo>
                    <a:pt x="4155" y="1810"/>
                  </a:lnTo>
                  <a:lnTo>
                    <a:pt x="4184" y="1932"/>
                  </a:lnTo>
                  <a:lnTo>
                    <a:pt x="4208" y="2056"/>
                  </a:lnTo>
                  <a:lnTo>
                    <a:pt x="4226" y="2183"/>
                  </a:lnTo>
                  <a:lnTo>
                    <a:pt x="4240" y="2312"/>
                  </a:lnTo>
                  <a:lnTo>
                    <a:pt x="4248" y="2442"/>
                  </a:lnTo>
                  <a:lnTo>
                    <a:pt x="4250" y="2574"/>
                  </a:lnTo>
                  <a:lnTo>
                    <a:pt x="4248" y="2707"/>
                  </a:lnTo>
                  <a:lnTo>
                    <a:pt x="4240" y="2838"/>
                  </a:lnTo>
                  <a:lnTo>
                    <a:pt x="4227" y="2966"/>
                  </a:lnTo>
                  <a:lnTo>
                    <a:pt x="4208" y="3093"/>
                  </a:lnTo>
                  <a:lnTo>
                    <a:pt x="4185" y="3217"/>
                  </a:lnTo>
                  <a:lnTo>
                    <a:pt x="4156" y="3339"/>
                  </a:lnTo>
                  <a:lnTo>
                    <a:pt x="4123" y="3459"/>
                  </a:lnTo>
                  <a:lnTo>
                    <a:pt x="4085" y="3576"/>
                  </a:lnTo>
                  <a:lnTo>
                    <a:pt x="4042" y="3690"/>
                  </a:lnTo>
                  <a:lnTo>
                    <a:pt x="3995" y="3801"/>
                  </a:lnTo>
                  <a:lnTo>
                    <a:pt x="3945" y="3908"/>
                  </a:lnTo>
                  <a:lnTo>
                    <a:pt x="3889" y="4013"/>
                  </a:lnTo>
                  <a:lnTo>
                    <a:pt x="3830" y="4114"/>
                  </a:lnTo>
                  <a:lnTo>
                    <a:pt x="3767" y="4211"/>
                  </a:lnTo>
                  <a:lnTo>
                    <a:pt x="3701" y="4304"/>
                  </a:lnTo>
                  <a:lnTo>
                    <a:pt x="3631" y="4394"/>
                  </a:lnTo>
                  <a:lnTo>
                    <a:pt x="3557" y="4479"/>
                  </a:lnTo>
                  <a:lnTo>
                    <a:pt x="3480" y="4560"/>
                  </a:lnTo>
                  <a:lnTo>
                    <a:pt x="3400" y="4637"/>
                  </a:lnTo>
                  <a:lnTo>
                    <a:pt x="3316" y="4709"/>
                  </a:lnTo>
                  <a:lnTo>
                    <a:pt x="3230" y="4776"/>
                  </a:lnTo>
                  <a:lnTo>
                    <a:pt x="3141" y="4838"/>
                  </a:lnTo>
                  <a:lnTo>
                    <a:pt x="3050" y="4895"/>
                  </a:lnTo>
                  <a:lnTo>
                    <a:pt x="2955" y="4947"/>
                  </a:lnTo>
                  <a:lnTo>
                    <a:pt x="2859" y="4993"/>
                  </a:lnTo>
                  <a:lnTo>
                    <a:pt x="2760" y="5034"/>
                  </a:lnTo>
                  <a:lnTo>
                    <a:pt x="2659" y="5069"/>
                  </a:lnTo>
                  <a:lnTo>
                    <a:pt x="2607" y="5084"/>
                  </a:lnTo>
                  <a:lnTo>
                    <a:pt x="2556" y="5098"/>
                  </a:lnTo>
                  <a:lnTo>
                    <a:pt x="2503" y="5110"/>
                  </a:lnTo>
                  <a:lnTo>
                    <a:pt x="2451" y="5120"/>
                  </a:lnTo>
                  <a:lnTo>
                    <a:pt x="2398" y="5130"/>
                  </a:lnTo>
                  <a:lnTo>
                    <a:pt x="2344" y="5137"/>
                  </a:lnTo>
                  <a:lnTo>
                    <a:pt x="2290" y="5143"/>
                  </a:lnTo>
                  <a:lnTo>
                    <a:pt x="2236" y="5147"/>
                  </a:lnTo>
                  <a:lnTo>
                    <a:pt x="2181" y="5149"/>
                  </a:lnTo>
                  <a:lnTo>
                    <a:pt x="2126" y="5150"/>
                  </a:lnTo>
                  <a:lnTo>
                    <a:pt x="2071" y="5150"/>
                  </a:lnTo>
                  <a:lnTo>
                    <a:pt x="2017" y="5147"/>
                  </a:lnTo>
                  <a:lnTo>
                    <a:pt x="1962" y="5143"/>
                  </a:lnTo>
                  <a:lnTo>
                    <a:pt x="1909" y="5137"/>
                  </a:lnTo>
                  <a:lnTo>
                    <a:pt x="1855" y="5130"/>
                  </a:lnTo>
                  <a:lnTo>
                    <a:pt x="1802" y="5121"/>
                  </a:lnTo>
                  <a:lnTo>
                    <a:pt x="1749" y="5110"/>
                  </a:lnTo>
                  <a:lnTo>
                    <a:pt x="1697" y="5098"/>
                  </a:lnTo>
                  <a:lnTo>
                    <a:pt x="1645" y="5084"/>
                  </a:lnTo>
                  <a:lnTo>
                    <a:pt x="1594" y="5069"/>
                  </a:lnTo>
                  <a:lnTo>
                    <a:pt x="1493" y="5034"/>
                  </a:lnTo>
                  <a:lnTo>
                    <a:pt x="1394" y="4994"/>
                  </a:lnTo>
                  <a:lnTo>
                    <a:pt x="1298" y="4948"/>
                  </a:lnTo>
                  <a:lnTo>
                    <a:pt x="1203" y="4896"/>
                  </a:lnTo>
                  <a:lnTo>
                    <a:pt x="1112" y="4839"/>
                  </a:lnTo>
                  <a:lnTo>
                    <a:pt x="1023" y="4777"/>
                  </a:lnTo>
                  <a:lnTo>
                    <a:pt x="936" y="4710"/>
                  </a:lnTo>
                  <a:lnTo>
                    <a:pt x="853" y="4638"/>
                  </a:lnTo>
                  <a:lnTo>
                    <a:pt x="773" y="4561"/>
                  </a:lnTo>
                  <a:lnTo>
                    <a:pt x="696" y="4480"/>
                  </a:lnTo>
                  <a:lnTo>
                    <a:pt x="622" y="4395"/>
                  </a:lnTo>
                  <a:lnTo>
                    <a:pt x="552" y="4305"/>
                  </a:lnTo>
                  <a:lnTo>
                    <a:pt x="485" y="4212"/>
                  </a:lnTo>
                  <a:lnTo>
                    <a:pt x="422" y="4115"/>
                  </a:lnTo>
                  <a:lnTo>
                    <a:pt x="363" y="4014"/>
                  </a:lnTo>
                  <a:lnTo>
                    <a:pt x="308" y="3909"/>
                  </a:lnTo>
                  <a:lnTo>
                    <a:pt x="257" y="3801"/>
                  </a:lnTo>
                  <a:lnTo>
                    <a:pt x="210" y="3690"/>
                  </a:lnTo>
                  <a:lnTo>
                    <a:pt x="167" y="3576"/>
                  </a:lnTo>
                  <a:lnTo>
                    <a:pt x="129" y="3460"/>
                  </a:lnTo>
                  <a:lnTo>
                    <a:pt x="96" y="3340"/>
                  </a:lnTo>
                  <a:lnTo>
                    <a:pt x="67" y="3218"/>
                  </a:lnTo>
                  <a:lnTo>
                    <a:pt x="44" y="3094"/>
                  </a:lnTo>
                  <a:lnTo>
                    <a:pt x="25" y="2967"/>
                  </a:lnTo>
                  <a:lnTo>
                    <a:pt x="11" y="2838"/>
                  </a:lnTo>
                  <a:lnTo>
                    <a:pt x="3" y="2708"/>
                  </a:lnTo>
                  <a:lnTo>
                    <a:pt x="0" y="2575"/>
                  </a:lnTo>
                  <a:cubicBezTo>
                    <a:pt x="0" y="2566"/>
                    <a:pt x="5" y="2558"/>
                    <a:pt x="13" y="2553"/>
                  </a:cubicBezTo>
                  <a:cubicBezTo>
                    <a:pt x="21" y="2549"/>
                    <a:pt x="31" y="2549"/>
                    <a:pt x="39" y="2554"/>
                  </a:cubicBezTo>
                  <a:lnTo>
                    <a:pt x="40" y="2555"/>
                  </a:lnTo>
                  <a:close/>
                  <a:moveTo>
                    <a:pt x="11" y="2596"/>
                  </a:moveTo>
                  <a:lnTo>
                    <a:pt x="50" y="2574"/>
                  </a:lnTo>
                  <a:lnTo>
                    <a:pt x="53" y="2705"/>
                  </a:lnTo>
                  <a:lnTo>
                    <a:pt x="61" y="2833"/>
                  </a:lnTo>
                  <a:lnTo>
                    <a:pt x="74" y="2960"/>
                  </a:lnTo>
                  <a:lnTo>
                    <a:pt x="93" y="3084"/>
                  </a:lnTo>
                  <a:lnTo>
                    <a:pt x="116" y="3207"/>
                  </a:lnTo>
                  <a:lnTo>
                    <a:pt x="144" y="3327"/>
                  </a:lnTo>
                  <a:lnTo>
                    <a:pt x="177" y="3444"/>
                  </a:lnTo>
                  <a:lnTo>
                    <a:pt x="214" y="3559"/>
                  </a:lnTo>
                  <a:lnTo>
                    <a:pt x="256" y="3671"/>
                  </a:lnTo>
                  <a:lnTo>
                    <a:pt x="302" y="3780"/>
                  </a:lnTo>
                  <a:lnTo>
                    <a:pt x="352" y="3886"/>
                  </a:lnTo>
                  <a:lnTo>
                    <a:pt x="406" y="3988"/>
                  </a:lnTo>
                  <a:lnTo>
                    <a:pt x="464" y="4087"/>
                  </a:lnTo>
                  <a:lnTo>
                    <a:pt x="526" y="4183"/>
                  </a:lnTo>
                  <a:lnTo>
                    <a:pt x="591" y="4275"/>
                  </a:lnTo>
                  <a:lnTo>
                    <a:pt x="660" y="4362"/>
                  </a:lnTo>
                  <a:lnTo>
                    <a:pt x="732" y="4446"/>
                  </a:lnTo>
                  <a:lnTo>
                    <a:pt x="807" y="4525"/>
                  </a:lnTo>
                  <a:lnTo>
                    <a:pt x="886" y="4600"/>
                  </a:lnTo>
                  <a:lnTo>
                    <a:pt x="967" y="4670"/>
                  </a:lnTo>
                  <a:lnTo>
                    <a:pt x="1051" y="4736"/>
                  </a:lnTo>
                  <a:lnTo>
                    <a:pt x="1138" y="4796"/>
                  </a:lnTo>
                  <a:lnTo>
                    <a:pt x="1227" y="4852"/>
                  </a:lnTo>
                  <a:lnTo>
                    <a:pt x="1319" y="4902"/>
                  </a:lnTo>
                  <a:lnTo>
                    <a:pt x="1413" y="4948"/>
                  </a:lnTo>
                  <a:lnTo>
                    <a:pt x="1510" y="4987"/>
                  </a:lnTo>
                  <a:lnTo>
                    <a:pt x="1608" y="5021"/>
                  </a:lnTo>
                  <a:lnTo>
                    <a:pt x="1658" y="5036"/>
                  </a:lnTo>
                  <a:lnTo>
                    <a:pt x="1708" y="5049"/>
                  </a:lnTo>
                  <a:lnTo>
                    <a:pt x="1759" y="5061"/>
                  </a:lnTo>
                  <a:lnTo>
                    <a:pt x="1810" y="5071"/>
                  </a:lnTo>
                  <a:lnTo>
                    <a:pt x="1862" y="5080"/>
                  </a:lnTo>
                  <a:lnTo>
                    <a:pt x="1914" y="5087"/>
                  </a:lnTo>
                  <a:lnTo>
                    <a:pt x="1966" y="5093"/>
                  </a:lnTo>
                  <a:lnTo>
                    <a:pt x="2019" y="5097"/>
                  </a:lnTo>
                  <a:lnTo>
                    <a:pt x="2072" y="5100"/>
                  </a:lnTo>
                  <a:lnTo>
                    <a:pt x="2126" y="5100"/>
                  </a:lnTo>
                  <a:lnTo>
                    <a:pt x="2179" y="5099"/>
                  </a:lnTo>
                  <a:lnTo>
                    <a:pt x="2232" y="5097"/>
                  </a:lnTo>
                  <a:lnTo>
                    <a:pt x="2285" y="5093"/>
                  </a:lnTo>
                  <a:lnTo>
                    <a:pt x="2337" y="5087"/>
                  </a:lnTo>
                  <a:lnTo>
                    <a:pt x="2389" y="5080"/>
                  </a:lnTo>
                  <a:lnTo>
                    <a:pt x="2441" y="5071"/>
                  </a:lnTo>
                  <a:lnTo>
                    <a:pt x="2492" y="5061"/>
                  </a:lnTo>
                  <a:lnTo>
                    <a:pt x="2543" y="5050"/>
                  </a:lnTo>
                  <a:lnTo>
                    <a:pt x="2593" y="5036"/>
                  </a:lnTo>
                  <a:lnTo>
                    <a:pt x="2643" y="5022"/>
                  </a:lnTo>
                  <a:lnTo>
                    <a:pt x="2741" y="4988"/>
                  </a:lnTo>
                  <a:lnTo>
                    <a:pt x="2837" y="4948"/>
                  </a:lnTo>
                  <a:lnTo>
                    <a:pt x="2931" y="4903"/>
                  </a:lnTo>
                  <a:lnTo>
                    <a:pt x="3023" y="4853"/>
                  </a:lnTo>
                  <a:lnTo>
                    <a:pt x="3113" y="4797"/>
                  </a:lnTo>
                  <a:lnTo>
                    <a:pt x="3200" y="4736"/>
                  </a:lnTo>
                  <a:lnTo>
                    <a:pt x="3284" y="4671"/>
                  </a:lnTo>
                  <a:lnTo>
                    <a:pt x="3365" y="4601"/>
                  </a:lnTo>
                  <a:lnTo>
                    <a:pt x="3444" y="4526"/>
                  </a:lnTo>
                  <a:lnTo>
                    <a:pt x="3519" y="4447"/>
                  </a:lnTo>
                  <a:lnTo>
                    <a:pt x="3591" y="4363"/>
                  </a:lnTo>
                  <a:lnTo>
                    <a:pt x="3660" y="4275"/>
                  </a:lnTo>
                  <a:lnTo>
                    <a:pt x="3725" y="4184"/>
                  </a:lnTo>
                  <a:lnTo>
                    <a:pt x="3787" y="4089"/>
                  </a:lnTo>
                  <a:lnTo>
                    <a:pt x="3845" y="3990"/>
                  </a:lnTo>
                  <a:lnTo>
                    <a:pt x="3899" y="3887"/>
                  </a:lnTo>
                  <a:lnTo>
                    <a:pt x="3949" y="3781"/>
                  </a:lnTo>
                  <a:lnTo>
                    <a:pt x="3996" y="3672"/>
                  </a:lnTo>
                  <a:lnTo>
                    <a:pt x="4037" y="3560"/>
                  </a:lnTo>
                  <a:lnTo>
                    <a:pt x="4074" y="3446"/>
                  </a:lnTo>
                  <a:lnTo>
                    <a:pt x="4107" y="3328"/>
                  </a:lnTo>
                  <a:lnTo>
                    <a:pt x="4135" y="3208"/>
                  </a:lnTo>
                  <a:lnTo>
                    <a:pt x="4158" y="3086"/>
                  </a:lnTo>
                  <a:lnTo>
                    <a:pt x="4177" y="2961"/>
                  </a:lnTo>
                  <a:lnTo>
                    <a:pt x="4190" y="2835"/>
                  </a:lnTo>
                  <a:lnTo>
                    <a:pt x="4198" y="2706"/>
                  </a:lnTo>
                  <a:lnTo>
                    <a:pt x="4200" y="2575"/>
                  </a:lnTo>
                  <a:lnTo>
                    <a:pt x="4198" y="2445"/>
                  </a:lnTo>
                  <a:lnTo>
                    <a:pt x="4190" y="2317"/>
                  </a:lnTo>
                  <a:lnTo>
                    <a:pt x="4176" y="2190"/>
                  </a:lnTo>
                  <a:lnTo>
                    <a:pt x="4158" y="2066"/>
                  </a:lnTo>
                  <a:lnTo>
                    <a:pt x="4135" y="1943"/>
                  </a:lnTo>
                  <a:lnTo>
                    <a:pt x="4107" y="1823"/>
                  </a:lnTo>
                  <a:lnTo>
                    <a:pt x="4074" y="1706"/>
                  </a:lnTo>
                  <a:lnTo>
                    <a:pt x="4037" y="1591"/>
                  </a:lnTo>
                  <a:lnTo>
                    <a:pt x="3996" y="1479"/>
                  </a:lnTo>
                  <a:lnTo>
                    <a:pt x="3950" y="1370"/>
                  </a:lnTo>
                  <a:lnTo>
                    <a:pt x="3900" y="1265"/>
                  </a:lnTo>
                  <a:lnTo>
                    <a:pt x="3846" y="1162"/>
                  </a:lnTo>
                  <a:lnTo>
                    <a:pt x="3788" y="1063"/>
                  </a:lnTo>
                  <a:lnTo>
                    <a:pt x="3726" y="968"/>
                  </a:lnTo>
                  <a:lnTo>
                    <a:pt x="3661" y="876"/>
                  </a:lnTo>
                  <a:lnTo>
                    <a:pt x="3592" y="789"/>
                  </a:lnTo>
                  <a:lnTo>
                    <a:pt x="3520" y="705"/>
                  </a:lnTo>
                  <a:lnTo>
                    <a:pt x="3444" y="626"/>
                  </a:lnTo>
                  <a:lnTo>
                    <a:pt x="3366" y="551"/>
                  </a:lnTo>
                  <a:lnTo>
                    <a:pt x="3285" y="481"/>
                  </a:lnTo>
                  <a:lnTo>
                    <a:pt x="3201" y="415"/>
                  </a:lnTo>
                  <a:lnTo>
                    <a:pt x="3114" y="354"/>
                  </a:lnTo>
                  <a:lnTo>
                    <a:pt x="3024" y="299"/>
                  </a:lnTo>
                  <a:lnTo>
                    <a:pt x="2933" y="249"/>
                  </a:lnTo>
                  <a:lnTo>
                    <a:pt x="2838" y="203"/>
                  </a:lnTo>
                  <a:lnTo>
                    <a:pt x="2742" y="164"/>
                  </a:lnTo>
                  <a:lnTo>
                    <a:pt x="2644" y="130"/>
                  </a:lnTo>
                  <a:lnTo>
                    <a:pt x="2594" y="115"/>
                  </a:lnTo>
                  <a:lnTo>
                    <a:pt x="2544" y="102"/>
                  </a:lnTo>
                  <a:lnTo>
                    <a:pt x="2493" y="90"/>
                  </a:lnTo>
                  <a:lnTo>
                    <a:pt x="2441" y="80"/>
                  </a:lnTo>
                  <a:lnTo>
                    <a:pt x="2390" y="71"/>
                  </a:lnTo>
                  <a:lnTo>
                    <a:pt x="2338" y="64"/>
                  </a:lnTo>
                  <a:lnTo>
                    <a:pt x="2285" y="58"/>
                  </a:lnTo>
                  <a:lnTo>
                    <a:pt x="2233" y="54"/>
                  </a:lnTo>
                  <a:lnTo>
                    <a:pt x="2180" y="51"/>
                  </a:lnTo>
                  <a:lnTo>
                    <a:pt x="2126" y="50"/>
                  </a:lnTo>
                  <a:lnTo>
                    <a:pt x="2073" y="51"/>
                  </a:lnTo>
                  <a:lnTo>
                    <a:pt x="2020" y="54"/>
                  </a:lnTo>
                  <a:lnTo>
                    <a:pt x="1967" y="58"/>
                  </a:lnTo>
                  <a:lnTo>
                    <a:pt x="1915" y="63"/>
                  </a:lnTo>
                  <a:lnTo>
                    <a:pt x="1863" y="71"/>
                  </a:lnTo>
                  <a:lnTo>
                    <a:pt x="1811" y="79"/>
                  </a:lnTo>
                  <a:lnTo>
                    <a:pt x="1760" y="90"/>
                  </a:lnTo>
                  <a:lnTo>
                    <a:pt x="1709" y="101"/>
                  </a:lnTo>
                  <a:lnTo>
                    <a:pt x="1659" y="115"/>
                  </a:lnTo>
                  <a:lnTo>
                    <a:pt x="1609" y="129"/>
                  </a:lnTo>
                  <a:lnTo>
                    <a:pt x="1511" y="163"/>
                  </a:lnTo>
                  <a:lnTo>
                    <a:pt x="1415" y="203"/>
                  </a:lnTo>
                  <a:lnTo>
                    <a:pt x="1321" y="248"/>
                  </a:lnTo>
                  <a:lnTo>
                    <a:pt x="1229" y="298"/>
                  </a:lnTo>
                  <a:lnTo>
                    <a:pt x="1139" y="354"/>
                  </a:lnTo>
                  <a:lnTo>
                    <a:pt x="1052" y="414"/>
                  </a:lnTo>
                  <a:lnTo>
                    <a:pt x="968" y="480"/>
                  </a:lnTo>
                  <a:lnTo>
                    <a:pt x="887" y="550"/>
                  </a:lnTo>
                  <a:lnTo>
                    <a:pt x="808" y="625"/>
                  </a:lnTo>
                  <a:lnTo>
                    <a:pt x="733" y="704"/>
                  </a:lnTo>
                  <a:lnTo>
                    <a:pt x="661" y="788"/>
                  </a:lnTo>
                  <a:lnTo>
                    <a:pt x="592" y="875"/>
                  </a:lnTo>
                  <a:lnTo>
                    <a:pt x="526" y="967"/>
                  </a:lnTo>
                  <a:lnTo>
                    <a:pt x="465" y="1062"/>
                  </a:lnTo>
                  <a:lnTo>
                    <a:pt x="407" y="1161"/>
                  </a:lnTo>
                  <a:lnTo>
                    <a:pt x="353" y="1264"/>
                  </a:lnTo>
                  <a:lnTo>
                    <a:pt x="302" y="1370"/>
                  </a:lnTo>
                  <a:lnTo>
                    <a:pt x="256" y="1479"/>
                  </a:lnTo>
                  <a:lnTo>
                    <a:pt x="215" y="1591"/>
                  </a:lnTo>
                  <a:lnTo>
                    <a:pt x="178" y="1705"/>
                  </a:lnTo>
                  <a:lnTo>
                    <a:pt x="145" y="1823"/>
                  </a:lnTo>
                  <a:lnTo>
                    <a:pt x="117" y="1943"/>
                  </a:lnTo>
                  <a:lnTo>
                    <a:pt x="93" y="2065"/>
                  </a:lnTo>
                  <a:lnTo>
                    <a:pt x="75" y="2190"/>
                  </a:lnTo>
                  <a:lnTo>
                    <a:pt x="62" y="2316"/>
                  </a:lnTo>
                  <a:lnTo>
                    <a:pt x="54" y="2445"/>
                  </a:lnTo>
                  <a:lnTo>
                    <a:pt x="51" y="2576"/>
                  </a:lnTo>
                  <a:cubicBezTo>
                    <a:pt x="51" y="2585"/>
                    <a:pt x="46" y="2593"/>
                    <a:pt x="38" y="2598"/>
                  </a:cubicBezTo>
                  <a:cubicBezTo>
                    <a:pt x="29" y="2602"/>
                    <a:pt x="20" y="2601"/>
                    <a:pt x="12" y="2596"/>
                  </a:cubicBezTo>
                  <a:lnTo>
                    <a:pt x="11" y="2596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23" name="Freeform 99"/>
            <p:cNvSpPr>
              <a:spLocks noEditPoints="1"/>
            </p:cNvSpPr>
            <p:nvPr/>
          </p:nvSpPr>
          <p:spPr bwMode="auto">
            <a:xfrm>
              <a:off x="964" y="2942"/>
              <a:ext cx="942" cy="1136"/>
            </a:xfrm>
            <a:custGeom>
              <a:avLst/>
              <a:gdLst/>
              <a:ahLst/>
              <a:cxnLst>
                <a:cxn ang="0">
                  <a:pos x="25" y="2185"/>
                </a:cxn>
                <a:cxn ang="0">
                  <a:pos x="167" y="1575"/>
                </a:cxn>
                <a:cxn ang="0">
                  <a:pos x="422" y="1037"/>
                </a:cxn>
                <a:cxn ang="0">
                  <a:pos x="772" y="590"/>
                </a:cxn>
                <a:cxn ang="0">
                  <a:pos x="1202" y="256"/>
                </a:cxn>
                <a:cxn ang="0">
                  <a:pos x="1645" y="67"/>
                </a:cxn>
                <a:cxn ang="0">
                  <a:pos x="1908" y="14"/>
                </a:cxn>
                <a:cxn ang="0">
                  <a:pos x="2181" y="1"/>
                </a:cxn>
                <a:cxn ang="0">
                  <a:pos x="2450" y="30"/>
                </a:cxn>
                <a:cxn ang="0">
                  <a:pos x="2759" y="117"/>
                </a:cxn>
                <a:cxn ang="0">
                  <a:pos x="3229" y="374"/>
                </a:cxn>
                <a:cxn ang="0">
                  <a:pos x="3630" y="756"/>
                </a:cxn>
                <a:cxn ang="0">
                  <a:pos x="3944" y="1241"/>
                </a:cxn>
                <a:cxn ang="0">
                  <a:pos x="4155" y="1810"/>
                </a:cxn>
                <a:cxn ang="0">
                  <a:pos x="4248" y="2442"/>
                </a:cxn>
                <a:cxn ang="0">
                  <a:pos x="4208" y="3093"/>
                </a:cxn>
                <a:cxn ang="0">
                  <a:pos x="4042" y="3690"/>
                </a:cxn>
                <a:cxn ang="0">
                  <a:pos x="3767" y="4211"/>
                </a:cxn>
                <a:cxn ang="0">
                  <a:pos x="3400" y="4637"/>
                </a:cxn>
                <a:cxn ang="0">
                  <a:pos x="2955" y="4947"/>
                </a:cxn>
                <a:cxn ang="0">
                  <a:pos x="2556" y="5098"/>
                </a:cxn>
                <a:cxn ang="0">
                  <a:pos x="2290" y="5143"/>
                </a:cxn>
                <a:cxn ang="0">
                  <a:pos x="2017" y="5147"/>
                </a:cxn>
                <a:cxn ang="0">
                  <a:pos x="1749" y="5110"/>
                </a:cxn>
                <a:cxn ang="0">
                  <a:pos x="1394" y="4994"/>
                </a:cxn>
                <a:cxn ang="0">
                  <a:pos x="936" y="4710"/>
                </a:cxn>
                <a:cxn ang="0">
                  <a:pos x="552" y="4305"/>
                </a:cxn>
                <a:cxn ang="0">
                  <a:pos x="257" y="3801"/>
                </a:cxn>
                <a:cxn ang="0">
                  <a:pos x="67" y="3218"/>
                </a:cxn>
                <a:cxn ang="0">
                  <a:pos x="0" y="2575"/>
                </a:cxn>
                <a:cxn ang="0">
                  <a:pos x="50" y="2574"/>
                </a:cxn>
                <a:cxn ang="0">
                  <a:pos x="116" y="3207"/>
                </a:cxn>
                <a:cxn ang="0">
                  <a:pos x="302" y="3780"/>
                </a:cxn>
                <a:cxn ang="0">
                  <a:pos x="591" y="4275"/>
                </a:cxn>
                <a:cxn ang="0">
                  <a:pos x="967" y="4670"/>
                </a:cxn>
                <a:cxn ang="0">
                  <a:pos x="1413" y="4948"/>
                </a:cxn>
                <a:cxn ang="0">
                  <a:pos x="1759" y="5061"/>
                </a:cxn>
                <a:cxn ang="0">
                  <a:pos x="2019" y="5097"/>
                </a:cxn>
                <a:cxn ang="0">
                  <a:pos x="2285" y="5093"/>
                </a:cxn>
                <a:cxn ang="0">
                  <a:pos x="2543" y="5050"/>
                </a:cxn>
                <a:cxn ang="0">
                  <a:pos x="2931" y="4903"/>
                </a:cxn>
                <a:cxn ang="0">
                  <a:pos x="3365" y="4601"/>
                </a:cxn>
                <a:cxn ang="0">
                  <a:pos x="3725" y="4184"/>
                </a:cxn>
                <a:cxn ang="0">
                  <a:pos x="3996" y="3672"/>
                </a:cxn>
                <a:cxn ang="0">
                  <a:pos x="4158" y="3086"/>
                </a:cxn>
                <a:cxn ang="0">
                  <a:pos x="4198" y="2445"/>
                </a:cxn>
                <a:cxn ang="0">
                  <a:pos x="4107" y="1823"/>
                </a:cxn>
                <a:cxn ang="0">
                  <a:pos x="3900" y="1265"/>
                </a:cxn>
                <a:cxn ang="0">
                  <a:pos x="3592" y="789"/>
                </a:cxn>
                <a:cxn ang="0">
                  <a:pos x="3201" y="415"/>
                </a:cxn>
                <a:cxn ang="0">
                  <a:pos x="2742" y="164"/>
                </a:cxn>
                <a:cxn ang="0">
                  <a:pos x="2441" y="80"/>
                </a:cxn>
                <a:cxn ang="0">
                  <a:pos x="2180" y="51"/>
                </a:cxn>
                <a:cxn ang="0">
                  <a:pos x="1915" y="63"/>
                </a:cxn>
                <a:cxn ang="0">
                  <a:pos x="1659" y="115"/>
                </a:cxn>
                <a:cxn ang="0">
                  <a:pos x="1229" y="298"/>
                </a:cxn>
                <a:cxn ang="0">
                  <a:pos x="808" y="625"/>
                </a:cxn>
                <a:cxn ang="0">
                  <a:pos x="465" y="1062"/>
                </a:cxn>
                <a:cxn ang="0">
                  <a:pos x="215" y="1591"/>
                </a:cxn>
                <a:cxn ang="0">
                  <a:pos x="75" y="2190"/>
                </a:cxn>
                <a:cxn ang="0">
                  <a:pos x="12" y="2596"/>
                </a:cxn>
              </a:cxnLst>
              <a:rect l="0" t="0" r="r" b="b"/>
              <a:pathLst>
                <a:path w="4250" h="5150">
                  <a:moveTo>
                    <a:pt x="40" y="2555"/>
                  </a:moveTo>
                  <a:lnTo>
                    <a:pt x="1" y="2575"/>
                  </a:lnTo>
                  <a:lnTo>
                    <a:pt x="4" y="2444"/>
                  </a:lnTo>
                  <a:lnTo>
                    <a:pt x="12" y="2313"/>
                  </a:lnTo>
                  <a:lnTo>
                    <a:pt x="25" y="2185"/>
                  </a:lnTo>
                  <a:lnTo>
                    <a:pt x="44" y="2058"/>
                  </a:lnTo>
                  <a:lnTo>
                    <a:pt x="67" y="1934"/>
                  </a:lnTo>
                  <a:lnTo>
                    <a:pt x="96" y="1811"/>
                  </a:lnTo>
                  <a:lnTo>
                    <a:pt x="129" y="1692"/>
                  </a:lnTo>
                  <a:lnTo>
                    <a:pt x="167" y="1575"/>
                  </a:lnTo>
                  <a:lnTo>
                    <a:pt x="210" y="1461"/>
                  </a:lnTo>
                  <a:lnTo>
                    <a:pt x="256" y="1350"/>
                  </a:lnTo>
                  <a:lnTo>
                    <a:pt x="307" y="1243"/>
                  </a:lnTo>
                  <a:lnTo>
                    <a:pt x="363" y="1138"/>
                  </a:lnTo>
                  <a:lnTo>
                    <a:pt x="422" y="1037"/>
                  </a:lnTo>
                  <a:lnTo>
                    <a:pt x="484" y="940"/>
                  </a:lnTo>
                  <a:lnTo>
                    <a:pt x="551" y="846"/>
                  </a:lnTo>
                  <a:lnTo>
                    <a:pt x="621" y="757"/>
                  </a:lnTo>
                  <a:lnTo>
                    <a:pt x="695" y="672"/>
                  </a:lnTo>
                  <a:lnTo>
                    <a:pt x="772" y="590"/>
                  </a:lnTo>
                  <a:lnTo>
                    <a:pt x="852" y="514"/>
                  </a:lnTo>
                  <a:lnTo>
                    <a:pt x="935" y="442"/>
                  </a:lnTo>
                  <a:lnTo>
                    <a:pt x="1022" y="375"/>
                  </a:lnTo>
                  <a:lnTo>
                    <a:pt x="1111" y="313"/>
                  </a:lnTo>
                  <a:lnTo>
                    <a:pt x="1202" y="256"/>
                  </a:lnTo>
                  <a:lnTo>
                    <a:pt x="1296" y="204"/>
                  </a:lnTo>
                  <a:lnTo>
                    <a:pt x="1393" y="158"/>
                  </a:lnTo>
                  <a:lnTo>
                    <a:pt x="1492" y="117"/>
                  </a:lnTo>
                  <a:lnTo>
                    <a:pt x="1593" y="82"/>
                  </a:lnTo>
                  <a:lnTo>
                    <a:pt x="1645" y="67"/>
                  </a:lnTo>
                  <a:lnTo>
                    <a:pt x="1696" y="53"/>
                  </a:lnTo>
                  <a:lnTo>
                    <a:pt x="1749" y="41"/>
                  </a:lnTo>
                  <a:lnTo>
                    <a:pt x="1801" y="30"/>
                  </a:lnTo>
                  <a:lnTo>
                    <a:pt x="1854" y="21"/>
                  </a:lnTo>
                  <a:lnTo>
                    <a:pt x="1908" y="14"/>
                  </a:lnTo>
                  <a:lnTo>
                    <a:pt x="1962" y="8"/>
                  </a:lnTo>
                  <a:lnTo>
                    <a:pt x="2016" y="4"/>
                  </a:lnTo>
                  <a:lnTo>
                    <a:pt x="2071" y="1"/>
                  </a:lnTo>
                  <a:lnTo>
                    <a:pt x="2126" y="0"/>
                  </a:lnTo>
                  <a:lnTo>
                    <a:pt x="2181" y="1"/>
                  </a:lnTo>
                  <a:lnTo>
                    <a:pt x="2235" y="4"/>
                  </a:lnTo>
                  <a:lnTo>
                    <a:pt x="2289" y="8"/>
                  </a:lnTo>
                  <a:lnTo>
                    <a:pt x="2343" y="14"/>
                  </a:lnTo>
                  <a:lnTo>
                    <a:pt x="2397" y="21"/>
                  </a:lnTo>
                  <a:lnTo>
                    <a:pt x="2450" y="30"/>
                  </a:lnTo>
                  <a:lnTo>
                    <a:pt x="2503" y="41"/>
                  </a:lnTo>
                  <a:lnTo>
                    <a:pt x="2555" y="53"/>
                  </a:lnTo>
                  <a:lnTo>
                    <a:pt x="2607" y="67"/>
                  </a:lnTo>
                  <a:lnTo>
                    <a:pt x="2658" y="82"/>
                  </a:lnTo>
                  <a:lnTo>
                    <a:pt x="2759" y="117"/>
                  </a:lnTo>
                  <a:lnTo>
                    <a:pt x="2857" y="157"/>
                  </a:lnTo>
                  <a:lnTo>
                    <a:pt x="2954" y="203"/>
                  </a:lnTo>
                  <a:lnTo>
                    <a:pt x="3048" y="255"/>
                  </a:lnTo>
                  <a:lnTo>
                    <a:pt x="3140" y="312"/>
                  </a:lnTo>
                  <a:lnTo>
                    <a:pt x="3229" y="374"/>
                  </a:lnTo>
                  <a:lnTo>
                    <a:pt x="3315" y="441"/>
                  </a:lnTo>
                  <a:lnTo>
                    <a:pt x="3399" y="513"/>
                  </a:lnTo>
                  <a:lnTo>
                    <a:pt x="3479" y="590"/>
                  </a:lnTo>
                  <a:lnTo>
                    <a:pt x="3556" y="671"/>
                  </a:lnTo>
                  <a:lnTo>
                    <a:pt x="3630" y="756"/>
                  </a:lnTo>
                  <a:lnTo>
                    <a:pt x="3700" y="845"/>
                  </a:lnTo>
                  <a:lnTo>
                    <a:pt x="3767" y="939"/>
                  </a:lnTo>
                  <a:lnTo>
                    <a:pt x="3830" y="1036"/>
                  </a:lnTo>
                  <a:lnTo>
                    <a:pt x="3889" y="1137"/>
                  </a:lnTo>
                  <a:lnTo>
                    <a:pt x="3944" y="1241"/>
                  </a:lnTo>
                  <a:lnTo>
                    <a:pt x="3995" y="1349"/>
                  </a:lnTo>
                  <a:lnTo>
                    <a:pt x="4042" y="1460"/>
                  </a:lnTo>
                  <a:lnTo>
                    <a:pt x="4084" y="1574"/>
                  </a:lnTo>
                  <a:lnTo>
                    <a:pt x="4122" y="1691"/>
                  </a:lnTo>
                  <a:lnTo>
                    <a:pt x="4155" y="1810"/>
                  </a:lnTo>
                  <a:lnTo>
                    <a:pt x="4184" y="1932"/>
                  </a:lnTo>
                  <a:lnTo>
                    <a:pt x="4208" y="2056"/>
                  </a:lnTo>
                  <a:lnTo>
                    <a:pt x="4226" y="2183"/>
                  </a:lnTo>
                  <a:lnTo>
                    <a:pt x="4240" y="2312"/>
                  </a:lnTo>
                  <a:lnTo>
                    <a:pt x="4248" y="2442"/>
                  </a:lnTo>
                  <a:lnTo>
                    <a:pt x="4250" y="2574"/>
                  </a:lnTo>
                  <a:lnTo>
                    <a:pt x="4248" y="2707"/>
                  </a:lnTo>
                  <a:lnTo>
                    <a:pt x="4240" y="2838"/>
                  </a:lnTo>
                  <a:lnTo>
                    <a:pt x="4227" y="2966"/>
                  </a:lnTo>
                  <a:lnTo>
                    <a:pt x="4208" y="3093"/>
                  </a:lnTo>
                  <a:lnTo>
                    <a:pt x="4185" y="3217"/>
                  </a:lnTo>
                  <a:lnTo>
                    <a:pt x="4156" y="3339"/>
                  </a:lnTo>
                  <a:lnTo>
                    <a:pt x="4123" y="3459"/>
                  </a:lnTo>
                  <a:lnTo>
                    <a:pt x="4085" y="3576"/>
                  </a:lnTo>
                  <a:lnTo>
                    <a:pt x="4042" y="3690"/>
                  </a:lnTo>
                  <a:lnTo>
                    <a:pt x="3995" y="3801"/>
                  </a:lnTo>
                  <a:lnTo>
                    <a:pt x="3945" y="3908"/>
                  </a:lnTo>
                  <a:lnTo>
                    <a:pt x="3889" y="4013"/>
                  </a:lnTo>
                  <a:lnTo>
                    <a:pt x="3830" y="4114"/>
                  </a:lnTo>
                  <a:lnTo>
                    <a:pt x="3767" y="4211"/>
                  </a:lnTo>
                  <a:lnTo>
                    <a:pt x="3701" y="4304"/>
                  </a:lnTo>
                  <a:lnTo>
                    <a:pt x="3631" y="4394"/>
                  </a:lnTo>
                  <a:lnTo>
                    <a:pt x="3557" y="4479"/>
                  </a:lnTo>
                  <a:lnTo>
                    <a:pt x="3480" y="4560"/>
                  </a:lnTo>
                  <a:lnTo>
                    <a:pt x="3400" y="4637"/>
                  </a:lnTo>
                  <a:lnTo>
                    <a:pt x="3316" y="4709"/>
                  </a:lnTo>
                  <a:lnTo>
                    <a:pt x="3230" y="4776"/>
                  </a:lnTo>
                  <a:lnTo>
                    <a:pt x="3141" y="4838"/>
                  </a:lnTo>
                  <a:lnTo>
                    <a:pt x="3050" y="4895"/>
                  </a:lnTo>
                  <a:lnTo>
                    <a:pt x="2955" y="4947"/>
                  </a:lnTo>
                  <a:lnTo>
                    <a:pt x="2859" y="4993"/>
                  </a:lnTo>
                  <a:lnTo>
                    <a:pt x="2760" y="5034"/>
                  </a:lnTo>
                  <a:lnTo>
                    <a:pt x="2659" y="5069"/>
                  </a:lnTo>
                  <a:lnTo>
                    <a:pt x="2607" y="5084"/>
                  </a:lnTo>
                  <a:lnTo>
                    <a:pt x="2556" y="5098"/>
                  </a:lnTo>
                  <a:lnTo>
                    <a:pt x="2503" y="5110"/>
                  </a:lnTo>
                  <a:lnTo>
                    <a:pt x="2451" y="5120"/>
                  </a:lnTo>
                  <a:lnTo>
                    <a:pt x="2398" y="5130"/>
                  </a:lnTo>
                  <a:lnTo>
                    <a:pt x="2344" y="5137"/>
                  </a:lnTo>
                  <a:lnTo>
                    <a:pt x="2290" y="5143"/>
                  </a:lnTo>
                  <a:lnTo>
                    <a:pt x="2236" y="5147"/>
                  </a:lnTo>
                  <a:lnTo>
                    <a:pt x="2181" y="5149"/>
                  </a:lnTo>
                  <a:lnTo>
                    <a:pt x="2126" y="5150"/>
                  </a:lnTo>
                  <a:lnTo>
                    <a:pt x="2071" y="5150"/>
                  </a:lnTo>
                  <a:lnTo>
                    <a:pt x="2017" y="5147"/>
                  </a:lnTo>
                  <a:lnTo>
                    <a:pt x="1962" y="5143"/>
                  </a:lnTo>
                  <a:lnTo>
                    <a:pt x="1909" y="5137"/>
                  </a:lnTo>
                  <a:lnTo>
                    <a:pt x="1855" y="5130"/>
                  </a:lnTo>
                  <a:lnTo>
                    <a:pt x="1802" y="5121"/>
                  </a:lnTo>
                  <a:lnTo>
                    <a:pt x="1749" y="5110"/>
                  </a:lnTo>
                  <a:lnTo>
                    <a:pt x="1697" y="5098"/>
                  </a:lnTo>
                  <a:lnTo>
                    <a:pt x="1645" y="5084"/>
                  </a:lnTo>
                  <a:lnTo>
                    <a:pt x="1594" y="5069"/>
                  </a:lnTo>
                  <a:lnTo>
                    <a:pt x="1493" y="5034"/>
                  </a:lnTo>
                  <a:lnTo>
                    <a:pt x="1394" y="4994"/>
                  </a:lnTo>
                  <a:lnTo>
                    <a:pt x="1298" y="4948"/>
                  </a:lnTo>
                  <a:lnTo>
                    <a:pt x="1203" y="4896"/>
                  </a:lnTo>
                  <a:lnTo>
                    <a:pt x="1112" y="4839"/>
                  </a:lnTo>
                  <a:lnTo>
                    <a:pt x="1023" y="4777"/>
                  </a:lnTo>
                  <a:lnTo>
                    <a:pt x="936" y="4710"/>
                  </a:lnTo>
                  <a:lnTo>
                    <a:pt x="853" y="4638"/>
                  </a:lnTo>
                  <a:lnTo>
                    <a:pt x="773" y="4561"/>
                  </a:lnTo>
                  <a:lnTo>
                    <a:pt x="696" y="4480"/>
                  </a:lnTo>
                  <a:lnTo>
                    <a:pt x="622" y="4395"/>
                  </a:lnTo>
                  <a:lnTo>
                    <a:pt x="552" y="4305"/>
                  </a:lnTo>
                  <a:lnTo>
                    <a:pt x="485" y="4212"/>
                  </a:lnTo>
                  <a:lnTo>
                    <a:pt x="422" y="4115"/>
                  </a:lnTo>
                  <a:lnTo>
                    <a:pt x="363" y="4014"/>
                  </a:lnTo>
                  <a:lnTo>
                    <a:pt x="308" y="3909"/>
                  </a:lnTo>
                  <a:lnTo>
                    <a:pt x="257" y="3801"/>
                  </a:lnTo>
                  <a:lnTo>
                    <a:pt x="210" y="3690"/>
                  </a:lnTo>
                  <a:lnTo>
                    <a:pt x="167" y="3576"/>
                  </a:lnTo>
                  <a:lnTo>
                    <a:pt x="129" y="3460"/>
                  </a:lnTo>
                  <a:lnTo>
                    <a:pt x="96" y="3340"/>
                  </a:lnTo>
                  <a:lnTo>
                    <a:pt x="67" y="3218"/>
                  </a:lnTo>
                  <a:lnTo>
                    <a:pt x="44" y="3094"/>
                  </a:lnTo>
                  <a:lnTo>
                    <a:pt x="25" y="2967"/>
                  </a:lnTo>
                  <a:lnTo>
                    <a:pt x="11" y="2838"/>
                  </a:lnTo>
                  <a:lnTo>
                    <a:pt x="3" y="2708"/>
                  </a:lnTo>
                  <a:lnTo>
                    <a:pt x="0" y="2575"/>
                  </a:lnTo>
                  <a:cubicBezTo>
                    <a:pt x="0" y="2566"/>
                    <a:pt x="5" y="2558"/>
                    <a:pt x="13" y="2553"/>
                  </a:cubicBezTo>
                  <a:cubicBezTo>
                    <a:pt x="21" y="2549"/>
                    <a:pt x="31" y="2549"/>
                    <a:pt x="39" y="2554"/>
                  </a:cubicBezTo>
                  <a:lnTo>
                    <a:pt x="40" y="2555"/>
                  </a:lnTo>
                  <a:close/>
                  <a:moveTo>
                    <a:pt x="11" y="2596"/>
                  </a:moveTo>
                  <a:lnTo>
                    <a:pt x="50" y="2574"/>
                  </a:lnTo>
                  <a:lnTo>
                    <a:pt x="53" y="2705"/>
                  </a:lnTo>
                  <a:lnTo>
                    <a:pt x="61" y="2833"/>
                  </a:lnTo>
                  <a:lnTo>
                    <a:pt x="74" y="2960"/>
                  </a:lnTo>
                  <a:lnTo>
                    <a:pt x="93" y="3084"/>
                  </a:lnTo>
                  <a:lnTo>
                    <a:pt x="116" y="3207"/>
                  </a:lnTo>
                  <a:lnTo>
                    <a:pt x="144" y="3327"/>
                  </a:lnTo>
                  <a:lnTo>
                    <a:pt x="177" y="3444"/>
                  </a:lnTo>
                  <a:lnTo>
                    <a:pt x="214" y="3559"/>
                  </a:lnTo>
                  <a:lnTo>
                    <a:pt x="256" y="3671"/>
                  </a:lnTo>
                  <a:lnTo>
                    <a:pt x="302" y="3780"/>
                  </a:lnTo>
                  <a:lnTo>
                    <a:pt x="352" y="3886"/>
                  </a:lnTo>
                  <a:lnTo>
                    <a:pt x="406" y="3988"/>
                  </a:lnTo>
                  <a:lnTo>
                    <a:pt x="464" y="4087"/>
                  </a:lnTo>
                  <a:lnTo>
                    <a:pt x="526" y="4183"/>
                  </a:lnTo>
                  <a:lnTo>
                    <a:pt x="591" y="4275"/>
                  </a:lnTo>
                  <a:lnTo>
                    <a:pt x="660" y="4362"/>
                  </a:lnTo>
                  <a:lnTo>
                    <a:pt x="732" y="4446"/>
                  </a:lnTo>
                  <a:lnTo>
                    <a:pt x="807" y="4525"/>
                  </a:lnTo>
                  <a:lnTo>
                    <a:pt x="886" y="4600"/>
                  </a:lnTo>
                  <a:lnTo>
                    <a:pt x="967" y="4670"/>
                  </a:lnTo>
                  <a:lnTo>
                    <a:pt x="1051" y="4736"/>
                  </a:lnTo>
                  <a:lnTo>
                    <a:pt x="1138" y="4796"/>
                  </a:lnTo>
                  <a:lnTo>
                    <a:pt x="1227" y="4852"/>
                  </a:lnTo>
                  <a:lnTo>
                    <a:pt x="1319" y="4902"/>
                  </a:lnTo>
                  <a:lnTo>
                    <a:pt x="1413" y="4948"/>
                  </a:lnTo>
                  <a:lnTo>
                    <a:pt x="1510" y="4987"/>
                  </a:lnTo>
                  <a:lnTo>
                    <a:pt x="1608" y="5021"/>
                  </a:lnTo>
                  <a:lnTo>
                    <a:pt x="1658" y="5036"/>
                  </a:lnTo>
                  <a:lnTo>
                    <a:pt x="1708" y="5049"/>
                  </a:lnTo>
                  <a:lnTo>
                    <a:pt x="1759" y="5061"/>
                  </a:lnTo>
                  <a:lnTo>
                    <a:pt x="1810" y="5071"/>
                  </a:lnTo>
                  <a:lnTo>
                    <a:pt x="1862" y="5080"/>
                  </a:lnTo>
                  <a:lnTo>
                    <a:pt x="1914" y="5087"/>
                  </a:lnTo>
                  <a:lnTo>
                    <a:pt x="1966" y="5093"/>
                  </a:lnTo>
                  <a:lnTo>
                    <a:pt x="2019" y="5097"/>
                  </a:lnTo>
                  <a:lnTo>
                    <a:pt x="2072" y="5100"/>
                  </a:lnTo>
                  <a:lnTo>
                    <a:pt x="2126" y="5100"/>
                  </a:lnTo>
                  <a:lnTo>
                    <a:pt x="2179" y="5099"/>
                  </a:lnTo>
                  <a:lnTo>
                    <a:pt x="2232" y="5097"/>
                  </a:lnTo>
                  <a:lnTo>
                    <a:pt x="2285" y="5093"/>
                  </a:lnTo>
                  <a:lnTo>
                    <a:pt x="2337" y="5087"/>
                  </a:lnTo>
                  <a:lnTo>
                    <a:pt x="2389" y="5080"/>
                  </a:lnTo>
                  <a:lnTo>
                    <a:pt x="2441" y="5071"/>
                  </a:lnTo>
                  <a:lnTo>
                    <a:pt x="2492" y="5061"/>
                  </a:lnTo>
                  <a:lnTo>
                    <a:pt x="2543" y="5050"/>
                  </a:lnTo>
                  <a:lnTo>
                    <a:pt x="2593" y="5036"/>
                  </a:lnTo>
                  <a:lnTo>
                    <a:pt x="2643" y="5022"/>
                  </a:lnTo>
                  <a:lnTo>
                    <a:pt x="2741" y="4988"/>
                  </a:lnTo>
                  <a:lnTo>
                    <a:pt x="2837" y="4948"/>
                  </a:lnTo>
                  <a:lnTo>
                    <a:pt x="2931" y="4903"/>
                  </a:lnTo>
                  <a:lnTo>
                    <a:pt x="3023" y="4853"/>
                  </a:lnTo>
                  <a:lnTo>
                    <a:pt x="3113" y="4797"/>
                  </a:lnTo>
                  <a:lnTo>
                    <a:pt x="3200" y="4736"/>
                  </a:lnTo>
                  <a:lnTo>
                    <a:pt x="3284" y="4671"/>
                  </a:lnTo>
                  <a:lnTo>
                    <a:pt x="3365" y="4601"/>
                  </a:lnTo>
                  <a:lnTo>
                    <a:pt x="3444" y="4526"/>
                  </a:lnTo>
                  <a:lnTo>
                    <a:pt x="3519" y="4447"/>
                  </a:lnTo>
                  <a:lnTo>
                    <a:pt x="3591" y="4363"/>
                  </a:lnTo>
                  <a:lnTo>
                    <a:pt x="3660" y="4275"/>
                  </a:lnTo>
                  <a:lnTo>
                    <a:pt x="3725" y="4184"/>
                  </a:lnTo>
                  <a:lnTo>
                    <a:pt x="3787" y="4089"/>
                  </a:lnTo>
                  <a:lnTo>
                    <a:pt x="3845" y="3990"/>
                  </a:lnTo>
                  <a:lnTo>
                    <a:pt x="3899" y="3887"/>
                  </a:lnTo>
                  <a:lnTo>
                    <a:pt x="3949" y="3781"/>
                  </a:lnTo>
                  <a:lnTo>
                    <a:pt x="3996" y="3672"/>
                  </a:lnTo>
                  <a:lnTo>
                    <a:pt x="4037" y="3560"/>
                  </a:lnTo>
                  <a:lnTo>
                    <a:pt x="4074" y="3446"/>
                  </a:lnTo>
                  <a:lnTo>
                    <a:pt x="4107" y="3328"/>
                  </a:lnTo>
                  <a:lnTo>
                    <a:pt x="4135" y="3208"/>
                  </a:lnTo>
                  <a:lnTo>
                    <a:pt x="4158" y="3086"/>
                  </a:lnTo>
                  <a:lnTo>
                    <a:pt x="4177" y="2961"/>
                  </a:lnTo>
                  <a:lnTo>
                    <a:pt x="4190" y="2835"/>
                  </a:lnTo>
                  <a:lnTo>
                    <a:pt x="4198" y="2706"/>
                  </a:lnTo>
                  <a:lnTo>
                    <a:pt x="4200" y="2575"/>
                  </a:lnTo>
                  <a:lnTo>
                    <a:pt x="4198" y="2445"/>
                  </a:lnTo>
                  <a:lnTo>
                    <a:pt x="4190" y="2317"/>
                  </a:lnTo>
                  <a:lnTo>
                    <a:pt x="4176" y="2190"/>
                  </a:lnTo>
                  <a:lnTo>
                    <a:pt x="4158" y="2066"/>
                  </a:lnTo>
                  <a:lnTo>
                    <a:pt x="4135" y="1943"/>
                  </a:lnTo>
                  <a:lnTo>
                    <a:pt x="4107" y="1823"/>
                  </a:lnTo>
                  <a:lnTo>
                    <a:pt x="4074" y="1706"/>
                  </a:lnTo>
                  <a:lnTo>
                    <a:pt x="4037" y="1591"/>
                  </a:lnTo>
                  <a:lnTo>
                    <a:pt x="3996" y="1479"/>
                  </a:lnTo>
                  <a:lnTo>
                    <a:pt x="3950" y="1370"/>
                  </a:lnTo>
                  <a:lnTo>
                    <a:pt x="3900" y="1265"/>
                  </a:lnTo>
                  <a:lnTo>
                    <a:pt x="3846" y="1162"/>
                  </a:lnTo>
                  <a:lnTo>
                    <a:pt x="3788" y="1063"/>
                  </a:lnTo>
                  <a:lnTo>
                    <a:pt x="3726" y="968"/>
                  </a:lnTo>
                  <a:lnTo>
                    <a:pt x="3661" y="876"/>
                  </a:lnTo>
                  <a:lnTo>
                    <a:pt x="3592" y="789"/>
                  </a:lnTo>
                  <a:lnTo>
                    <a:pt x="3520" y="705"/>
                  </a:lnTo>
                  <a:lnTo>
                    <a:pt x="3444" y="626"/>
                  </a:lnTo>
                  <a:lnTo>
                    <a:pt x="3366" y="551"/>
                  </a:lnTo>
                  <a:lnTo>
                    <a:pt x="3285" y="481"/>
                  </a:lnTo>
                  <a:lnTo>
                    <a:pt x="3201" y="415"/>
                  </a:lnTo>
                  <a:lnTo>
                    <a:pt x="3114" y="354"/>
                  </a:lnTo>
                  <a:lnTo>
                    <a:pt x="3024" y="299"/>
                  </a:lnTo>
                  <a:lnTo>
                    <a:pt x="2933" y="249"/>
                  </a:lnTo>
                  <a:lnTo>
                    <a:pt x="2838" y="203"/>
                  </a:lnTo>
                  <a:lnTo>
                    <a:pt x="2742" y="164"/>
                  </a:lnTo>
                  <a:lnTo>
                    <a:pt x="2644" y="130"/>
                  </a:lnTo>
                  <a:lnTo>
                    <a:pt x="2594" y="115"/>
                  </a:lnTo>
                  <a:lnTo>
                    <a:pt x="2544" y="102"/>
                  </a:lnTo>
                  <a:lnTo>
                    <a:pt x="2493" y="90"/>
                  </a:lnTo>
                  <a:lnTo>
                    <a:pt x="2441" y="80"/>
                  </a:lnTo>
                  <a:lnTo>
                    <a:pt x="2390" y="71"/>
                  </a:lnTo>
                  <a:lnTo>
                    <a:pt x="2338" y="64"/>
                  </a:lnTo>
                  <a:lnTo>
                    <a:pt x="2285" y="58"/>
                  </a:lnTo>
                  <a:lnTo>
                    <a:pt x="2233" y="54"/>
                  </a:lnTo>
                  <a:lnTo>
                    <a:pt x="2180" y="51"/>
                  </a:lnTo>
                  <a:lnTo>
                    <a:pt x="2126" y="50"/>
                  </a:lnTo>
                  <a:lnTo>
                    <a:pt x="2073" y="51"/>
                  </a:lnTo>
                  <a:lnTo>
                    <a:pt x="2020" y="54"/>
                  </a:lnTo>
                  <a:lnTo>
                    <a:pt x="1967" y="58"/>
                  </a:lnTo>
                  <a:lnTo>
                    <a:pt x="1915" y="63"/>
                  </a:lnTo>
                  <a:lnTo>
                    <a:pt x="1863" y="71"/>
                  </a:lnTo>
                  <a:lnTo>
                    <a:pt x="1811" y="79"/>
                  </a:lnTo>
                  <a:lnTo>
                    <a:pt x="1760" y="90"/>
                  </a:lnTo>
                  <a:lnTo>
                    <a:pt x="1709" y="101"/>
                  </a:lnTo>
                  <a:lnTo>
                    <a:pt x="1659" y="115"/>
                  </a:lnTo>
                  <a:lnTo>
                    <a:pt x="1609" y="129"/>
                  </a:lnTo>
                  <a:lnTo>
                    <a:pt x="1511" y="163"/>
                  </a:lnTo>
                  <a:lnTo>
                    <a:pt x="1415" y="203"/>
                  </a:lnTo>
                  <a:lnTo>
                    <a:pt x="1321" y="248"/>
                  </a:lnTo>
                  <a:lnTo>
                    <a:pt x="1229" y="298"/>
                  </a:lnTo>
                  <a:lnTo>
                    <a:pt x="1139" y="354"/>
                  </a:lnTo>
                  <a:lnTo>
                    <a:pt x="1052" y="414"/>
                  </a:lnTo>
                  <a:lnTo>
                    <a:pt x="968" y="480"/>
                  </a:lnTo>
                  <a:lnTo>
                    <a:pt x="887" y="550"/>
                  </a:lnTo>
                  <a:lnTo>
                    <a:pt x="808" y="625"/>
                  </a:lnTo>
                  <a:lnTo>
                    <a:pt x="733" y="704"/>
                  </a:lnTo>
                  <a:lnTo>
                    <a:pt x="661" y="788"/>
                  </a:lnTo>
                  <a:lnTo>
                    <a:pt x="592" y="875"/>
                  </a:lnTo>
                  <a:lnTo>
                    <a:pt x="526" y="967"/>
                  </a:lnTo>
                  <a:lnTo>
                    <a:pt x="465" y="1062"/>
                  </a:lnTo>
                  <a:lnTo>
                    <a:pt x="407" y="1161"/>
                  </a:lnTo>
                  <a:lnTo>
                    <a:pt x="353" y="1264"/>
                  </a:lnTo>
                  <a:lnTo>
                    <a:pt x="302" y="1370"/>
                  </a:lnTo>
                  <a:lnTo>
                    <a:pt x="256" y="1479"/>
                  </a:lnTo>
                  <a:lnTo>
                    <a:pt x="215" y="1591"/>
                  </a:lnTo>
                  <a:lnTo>
                    <a:pt x="178" y="1705"/>
                  </a:lnTo>
                  <a:lnTo>
                    <a:pt x="145" y="1823"/>
                  </a:lnTo>
                  <a:lnTo>
                    <a:pt x="117" y="1943"/>
                  </a:lnTo>
                  <a:lnTo>
                    <a:pt x="93" y="2065"/>
                  </a:lnTo>
                  <a:lnTo>
                    <a:pt x="75" y="2190"/>
                  </a:lnTo>
                  <a:lnTo>
                    <a:pt x="62" y="2316"/>
                  </a:lnTo>
                  <a:lnTo>
                    <a:pt x="54" y="2445"/>
                  </a:lnTo>
                  <a:lnTo>
                    <a:pt x="51" y="2576"/>
                  </a:lnTo>
                  <a:cubicBezTo>
                    <a:pt x="51" y="2585"/>
                    <a:pt x="46" y="2593"/>
                    <a:pt x="38" y="2598"/>
                  </a:cubicBezTo>
                  <a:cubicBezTo>
                    <a:pt x="29" y="2602"/>
                    <a:pt x="20" y="2601"/>
                    <a:pt x="12" y="2596"/>
                  </a:cubicBezTo>
                  <a:lnTo>
                    <a:pt x="11" y="2596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24" name="Freeform 100"/>
            <p:cNvSpPr>
              <a:spLocks noEditPoints="1"/>
            </p:cNvSpPr>
            <p:nvPr/>
          </p:nvSpPr>
          <p:spPr bwMode="auto">
            <a:xfrm>
              <a:off x="2494" y="3075"/>
              <a:ext cx="1009" cy="1135"/>
            </a:xfrm>
            <a:custGeom>
              <a:avLst/>
              <a:gdLst/>
              <a:ahLst/>
              <a:cxnLst>
                <a:cxn ang="0">
                  <a:pos x="27" y="2184"/>
                </a:cxn>
                <a:cxn ang="0">
                  <a:pos x="179" y="1575"/>
                </a:cxn>
                <a:cxn ang="0">
                  <a:pos x="452" y="1036"/>
                </a:cxn>
                <a:cxn ang="0">
                  <a:pos x="827" y="590"/>
                </a:cxn>
                <a:cxn ang="0">
                  <a:pos x="1288" y="255"/>
                </a:cxn>
                <a:cxn ang="0">
                  <a:pos x="1761" y="67"/>
                </a:cxn>
                <a:cxn ang="0">
                  <a:pos x="2042" y="14"/>
                </a:cxn>
                <a:cxn ang="0">
                  <a:pos x="2334" y="1"/>
                </a:cxn>
                <a:cxn ang="0">
                  <a:pos x="2622" y="30"/>
                </a:cxn>
                <a:cxn ang="0">
                  <a:pos x="2953" y="116"/>
                </a:cxn>
                <a:cxn ang="0">
                  <a:pos x="3456" y="374"/>
                </a:cxn>
                <a:cxn ang="0">
                  <a:pos x="3885" y="755"/>
                </a:cxn>
                <a:cxn ang="0">
                  <a:pos x="4222" y="1241"/>
                </a:cxn>
                <a:cxn ang="0">
                  <a:pos x="4448" y="1810"/>
                </a:cxn>
                <a:cxn ang="0">
                  <a:pos x="4547" y="2442"/>
                </a:cxn>
                <a:cxn ang="0">
                  <a:pos x="4505" y="3093"/>
                </a:cxn>
                <a:cxn ang="0">
                  <a:pos x="4327" y="3690"/>
                </a:cxn>
                <a:cxn ang="0">
                  <a:pos x="4033" y="4212"/>
                </a:cxn>
                <a:cxn ang="0">
                  <a:pos x="3639" y="4637"/>
                </a:cxn>
                <a:cxn ang="0">
                  <a:pos x="3163" y="4947"/>
                </a:cxn>
                <a:cxn ang="0">
                  <a:pos x="2735" y="5098"/>
                </a:cxn>
                <a:cxn ang="0">
                  <a:pos x="2451" y="5143"/>
                </a:cxn>
                <a:cxn ang="0">
                  <a:pos x="2159" y="5147"/>
                </a:cxn>
                <a:cxn ang="0">
                  <a:pos x="1873" y="5110"/>
                </a:cxn>
                <a:cxn ang="0">
                  <a:pos x="1493" y="4994"/>
                </a:cxn>
                <a:cxn ang="0">
                  <a:pos x="1003" y="4710"/>
                </a:cxn>
                <a:cxn ang="0">
                  <a:pos x="591" y="4306"/>
                </a:cxn>
                <a:cxn ang="0">
                  <a:pos x="275" y="3802"/>
                </a:cxn>
                <a:cxn ang="0">
                  <a:pos x="72" y="3219"/>
                </a:cxn>
                <a:cxn ang="0">
                  <a:pos x="0" y="2576"/>
                </a:cxn>
                <a:cxn ang="0">
                  <a:pos x="50" y="2574"/>
                </a:cxn>
                <a:cxn ang="0">
                  <a:pos x="120" y="3206"/>
                </a:cxn>
                <a:cxn ang="0">
                  <a:pos x="320" y="3779"/>
                </a:cxn>
                <a:cxn ang="0">
                  <a:pos x="629" y="4274"/>
                </a:cxn>
                <a:cxn ang="0">
                  <a:pos x="1033" y="4670"/>
                </a:cxn>
                <a:cxn ang="0">
                  <a:pos x="1511" y="4947"/>
                </a:cxn>
                <a:cxn ang="0">
                  <a:pos x="1882" y="5061"/>
                </a:cxn>
                <a:cxn ang="0">
                  <a:pos x="2161" y="5097"/>
                </a:cxn>
                <a:cxn ang="0">
                  <a:pos x="2446" y="5093"/>
                </a:cxn>
                <a:cxn ang="0">
                  <a:pos x="2723" y="5049"/>
                </a:cxn>
                <a:cxn ang="0">
                  <a:pos x="3140" y="4903"/>
                </a:cxn>
                <a:cxn ang="0">
                  <a:pos x="3606" y="4600"/>
                </a:cxn>
                <a:cxn ang="0">
                  <a:pos x="3992" y="4183"/>
                </a:cxn>
                <a:cxn ang="0">
                  <a:pos x="4281" y="3672"/>
                </a:cxn>
                <a:cxn ang="0">
                  <a:pos x="4456" y="3086"/>
                </a:cxn>
                <a:cxn ang="0">
                  <a:pos x="4497" y="2445"/>
                </a:cxn>
                <a:cxn ang="0">
                  <a:pos x="4401" y="1824"/>
                </a:cxn>
                <a:cxn ang="0">
                  <a:pos x="4178" y="1265"/>
                </a:cxn>
                <a:cxn ang="0">
                  <a:pos x="3848" y="789"/>
                </a:cxn>
                <a:cxn ang="0">
                  <a:pos x="3429" y="416"/>
                </a:cxn>
                <a:cxn ang="0">
                  <a:pos x="2937" y="164"/>
                </a:cxn>
                <a:cxn ang="0">
                  <a:pos x="2614" y="80"/>
                </a:cxn>
                <a:cxn ang="0">
                  <a:pos x="2334" y="51"/>
                </a:cxn>
                <a:cxn ang="0">
                  <a:pos x="2049" y="63"/>
                </a:cxn>
                <a:cxn ang="0">
                  <a:pos x="1774" y="115"/>
                </a:cxn>
                <a:cxn ang="0">
                  <a:pos x="1313" y="299"/>
                </a:cxn>
                <a:cxn ang="0">
                  <a:pos x="862" y="626"/>
                </a:cxn>
                <a:cxn ang="0">
                  <a:pos x="494" y="1063"/>
                </a:cxn>
                <a:cxn ang="0">
                  <a:pos x="226" y="1591"/>
                </a:cxn>
                <a:cxn ang="0">
                  <a:pos x="77" y="2190"/>
                </a:cxn>
                <a:cxn ang="0">
                  <a:pos x="15" y="2598"/>
                </a:cxn>
              </a:cxnLst>
              <a:rect l="0" t="0" r="r" b="b"/>
              <a:pathLst>
                <a:path w="4550" h="5150">
                  <a:moveTo>
                    <a:pt x="37" y="2553"/>
                  </a:moveTo>
                  <a:lnTo>
                    <a:pt x="1" y="2575"/>
                  </a:lnTo>
                  <a:lnTo>
                    <a:pt x="4" y="2444"/>
                  </a:lnTo>
                  <a:lnTo>
                    <a:pt x="13" y="2313"/>
                  </a:lnTo>
                  <a:lnTo>
                    <a:pt x="27" y="2184"/>
                  </a:lnTo>
                  <a:lnTo>
                    <a:pt x="47" y="2058"/>
                  </a:lnTo>
                  <a:lnTo>
                    <a:pt x="72" y="1933"/>
                  </a:lnTo>
                  <a:lnTo>
                    <a:pt x="103" y="1811"/>
                  </a:lnTo>
                  <a:lnTo>
                    <a:pt x="139" y="1692"/>
                  </a:lnTo>
                  <a:lnTo>
                    <a:pt x="179" y="1575"/>
                  </a:lnTo>
                  <a:lnTo>
                    <a:pt x="224" y="1461"/>
                  </a:lnTo>
                  <a:lnTo>
                    <a:pt x="275" y="1350"/>
                  </a:lnTo>
                  <a:lnTo>
                    <a:pt x="329" y="1242"/>
                  </a:lnTo>
                  <a:lnTo>
                    <a:pt x="388" y="1137"/>
                  </a:lnTo>
                  <a:lnTo>
                    <a:pt x="452" y="1036"/>
                  </a:lnTo>
                  <a:lnTo>
                    <a:pt x="519" y="939"/>
                  </a:lnTo>
                  <a:lnTo>
                    <a:pt x="591" y="846"/>
                  </a:lnTo>
                  <a:lnTo>
                    <a:pt x="666" y="756"/>
                  </a:lnTo>
                  <a:lnTo>
                    <a:pt x="745" y="671"/>
                  </a:lnTo>
                  <a:lnTo>
                    <a:pt x="827" y="590"/>
                  </a:lnTo>
                  <a:lnTo>
                    <a:pt x="913" y="513"/>
                  </a:lnTo>
                  <a:lnTo>
                    <a:pt x="1002" y="441"/>
                  </a:lnTo>
                  <a:lnTo>
                    <a:pt x="1095" y="374"/>
                  </a:lnTo>
                  <a:lnTo>
                    <a:pt x="1190" y="312"/>
                  </a:lnTo>
                  <a:lnTo>
                    <a:pt x="1288" y="255"/>
                  </a:lnTo>
                  <a:lnTo>
                    <a:pt x="1389" y="203"/>
                  </a:lnTo>
                  <a:lnTo>
                    <a:pt x="1492" y="157"/>
                  </a:lnTo>
                  <a:lnTo>
                    <a:pt x="1598" y="117"/>
                  </a:lnTo>
                  <a:lnTo>
                    <a:pt x="1706" y="82"/>
                  </a:lnTo>
                  <a:lnTo>
                    <a:pt x="1761" y="67"/>
                  </a:lnTo>
                  <a:lnTo>
                    <a:pt x="1816" y="53"/>
                  </a:lnTo>
                  <a:lnTo>
                    <a:pt x="1872" y="41"/>
                  </a:lnTo>
                  <a:lnTo>
                    <a:pt x="1929" y="30"/>
                  </a:lnTo>
                  <a:lnTo>
                    <a:pt x="1985" y="21"/>
                  </a:lnTo>
                  <a:lnTo>
                    <a:pt x="2042" y="14"/>
                  </a:lnTo>
                  <a:lnTo>
                    <a:pt x="2100" y="8"/>
                  </a:lnTo>
                  <a:lnTo>
                    <a:pt x="2158" y="4"/>
                  </a:lnTo>
                  <a:lnTo>
                    <a:pt x="2217" y="1"/>
                  </a:lnTo>
                  <a:lnTo>
                    <a:pt x="2276" y="0"/>
                  </a:lnTo>
                  <a:lnTo>
                    <a:pt x="2334" y="1"/>
                  </a:lnTo>
                  <a:lnTo>
                    <a:pt x="2393" y="4"/>
                  </a:lnTo>
                  <a:lnTo>
                    <a:pt x="2451" y="8"/>
                  </a:lnTo>
                  <a:lnTo>
                    <a:pt x="2508" y="14"/>
                  </a:lnTo>
                  <a:lnTo>
                    <a:pt x="2566" y="21"/>
                  </a:lnTo>
                  <a:lnTo>
                    <a:pt x="2622" y="30"/>
                  </a:lnTo>
                  <a:lnTo>
                    <a:pt x="2679" y="41"/>
                  </a:lnTo>
                  <a:lnTo>
                    <a:pt x="2735" y="53"/>
                  </a:lnTo>
                  <a:lnTo>
                    <a:pt x="2790" y="66"/>
                  </a:lnTo>
                  <a:lnTo>
                    <a:pt x="2845" y="82"/>
                  </a:lnTo>
                  <a:lnTo>
                    <a:pt x="2953" y="116"/>
                  </a:lnTo>
                  <a:lnTo>
                    <a:pt x="3058" y="157"/>
                  </a:lnTo>
                  <a:lnTo>
                    <a:pt x="3162" y="203"/>
                  </a:lnTo>
                  <a:lnTo>
                    <a:pt x="3263" y="255"/>
                  </a:lnTo>
                  <a:lnTo>
                    <a:pt x="3361" y="312"/>
                  </a:lnTo>
                  <a:lnTo>
                    <a:pt x="3456" y="374"/>
                  </a:lnTo>
                  <a:lnTo>
                    <a:pt x="3549" y="441"/>
                  </a:lnTo>
                  <a:lnTo>
                    <a:pt x="3638" y="513"/>
                  </a:lnTo>
                  <a:lnTo>
                    <a:pt x="3724" y="589"/>
                  </a:lnTo>
                  <a:lnTo>
                    <a:pt x="3806" y="670"/>
                  </a:lnTo>
                  <a:lnTo>
                    <a:pt x="3885" y="755"/>
                  </a:lnTo>
                  <a:lnTo>
                    <a:pt x="3960" y="845"/>
                  </a:lnTo>
                  <a:lnTo>
                    <a:pt x="4032" y="938"/>
                  </a:lnTo>
                  <a:lnTo>
                    <a:pt x="4099" y="1035"/>
                  </a:lnTo>
                  <a:lnTo>
                    <a:pt x="4163" y="1136"/>
                  </a:lnTo>
                  <a:lnTo>
                    <a:pt x="4222" y="1241"/>
                  </a:lnTo>
                  <a:lnTo>
                    <a:pt x="4277" y="1348"/>
                  </a:lnTo>
                  <a:lnTo>
                    <a:pt x="4327" y="1459"/>
                  </a:lnTo>
                  <a:lnTo>
                    <a:pt x="4372" y="1573"/>
                  </a:lnTo>
                  <a:lnTo>
                    <a:pt x="4413" y="1690"/>
                  </a:lnTo>
                  <a:lnTo>
                    <a:pt x="4448" y="1810"/>
                  </a:lnTo>
                  <a:lnTo>
                    <a:pt x="4479" y="1932"/>
                  </a:lnTo>
                  <a:lnTo>
                    <a:pt x="4504" y="2056"/>
                  </a:lnTo>
                  <a:lnTo>
                    <a:pt x="4524" y="2183"/>
                  </a:lnTo>
                  <a:lnTo>
                    <a:pt x="4539" y="2311"/>
                  </a:lnTo>
                  <a:lnTo>
                    <a:pt x="4547" y="2442"/>
                  </a:lnTo>
                  <a:lnTo>
                    <a:pt x="4550" y="2574"/>
                  </a:lnTo>
                  <a:lnTo>
                    <a:pt x="4548" y="2707"/>
                  </a:lnTo>
                  <a:lnTo>
                    <a:pt x="4539" y="2838"/>
                  </a:lnTo>
                  <a:lnTo>
                    <a:pt x="4525" y="2967"/>
                  </a:lnTo>
                  <a:lnTo>
                    <a:pt x="4505" y="3093"/>
                  </a:lnTo>
                  <a:lnTo>
                    <a:pt x="4480" y="3218"/>
                  </a:lnTo>
                  <a:lnTo>
                    <a:pt x="4449" y="3340"/>
                  </a:lnTo>
                  <a:lnTo>
                    <a:pt x="4413" y="3459"/>
                  </a:lnTo>
                  <a:lnTo>
                    <a:pt x="4373" y="3576"/>
                  </a:lnTo>
                  <a:lnTo>
                    <a:pt x="4327" y="3690"/>
                  </a:lnTo>
                  <a:lnTo>
                    <a:pt x="4277" y="3801"/>
                  </a:lnTo>
                  <a:lnTo>
                    <a:pt x="4223" y="3909"/>
                  </a:lnTo>
                  <a:lnTo>
                    <a:pt x="4163" y="4014"/>
                  </a:lnTo>
                  <a:lnTo>
                    <a:pt x="4100" y="4115"/>
                  </a:lnTo>
                  <a:lnTo>
                    <a:pt x="4033" y="4212"/>
                  </a:lnTo>
                  <a:lnTo>
                    <a:pt x="3961" y="4305"/>
                  </a:lnTo>
                  <a:lnTo>
                    <a:pt x="3886" y="4395"/>
                  </a:lnTo>
                  <a:lnTo>
                    <a:pt x="3807" y="4480"/>
                  </a:lnTo>
                  <a:lnTo>
                    <a:pt x="3725" y="4561"/>
                  </a:lnTo>
                  <a:lnTo>
                    <a:pt x="3639" y="4637"/>
                  </a:lnTo>
                  <a:lnTo>
                    <a:pt x="3550" y="4709"/>
                  </a:lnTo>
                  <a:lnTo>
                    <a:pt x="3457" y="4776"/>
                  </a:lnTo>
                  <a:lnTo>
                    <a:pt x="3362" y="4839"/>
                  </a:lnTo>
                  <a:lnTo>
                    <a:pt x="3264" y="4896"/>
                  </a:lnTo>
                  <a:lnTo>
                    <a:pt x="3163" y="4947"/>
                  </a:lnTo>
                  <a:lnTo>
                    <a:pt x="3060" y="4994"/>
                  </a:lnTo>
                  <a:lnTo>
                    <a:pt x="2954" y="5034"/>
                  </a:lnTo>
                  <a:lnTo>
                    <a:pt x="2846" y="5069"/>
                  </a:lnTo>
                  <a:lnTo>
                    <a:pt x="2791" y="5084"/>
                  </a:lnTo>
                  <a:lnTo>
                    <a:pt x="2735" y="5098"/>
                  </a:lnTo>
                  <a:lnTo>
                    <a:pt x="2679" y="5110"/>
                  </a:lnTo>
                  <a:lnTo>
                    <a:pt x="2623" y="5121"/>
                  </a:lnTo>
                  <a:lnTo>
                    <a:pt x="2566" y="5130"/>
                  </a:lnTo>
                  <a:lnTo>
                    <a:pt x="2509" y="5137"/>
                  </a:lnTo>
                  <a:lnTo>
                    <a:pt x="2451" y="5143"/>
                  </a:lnTo>
                  <a:lnTo>
                    <a:pt x="2393" y="5147"/>
                  </a:lnTo>
                  <a:lnTo>
                    <a:pt x="2335" y="5149"/>
                  </a:lnTo>
                  <a:lnTo>
                    <a:pt x="2276" y="5150"/>
                  </a:lnTo>
                  <a:lnTo>
                    <a:pt x="2218" y="5150"/>
                  </a:lnTo>
                  <a:lnTo>
                    <a:pt x="2159" y="5147"/>
                  </a:lnTo>
                  <a:lnTo>
                    <a:pt x="2101" y="5143"/>
                  </a:lnTo>
                  <a:lnTo>
                    <a:pt x="2043" y="5137"/>
                  </a:lnTo>
                  <a:lnTo>
                    <a:pt x="1986" y="5130"/>
                  </a:lnTo>
                  <a:lnTo>
                    <a:pt x="1929" y="5121"/>
                  </a:lnTo>
                  <a:lnTo>
                    <a:pt x="1873" y="5110"/>
                  </a:lnTo>
                  <a:lnTo>
                    <a:pt x="1817" y="5098"/>
                  </a:lnTo>
                  <a:lnTo>
                    <a:pt x="1762" y="5084"/>
                  </a:lnTo>
                  <a:lnTo>
                    <a:pt x="1707" y="5069"/>
                  </a:lnTo>
                  <a:lnTo>
                    <a:pt x="1599" y="5035"/>
                  </a:lnTo>
                  <a:lnTo>
                    <a:pt x="1493" y="4994"/>
                  </a:lnTo>
                  <a:lnTo>
                    <a:pt x="1390" y="4948"/>
                  </a:lnTo>
                  <a:lnTo>
                    <a:pt x="1289" y="4896"/>
                  </a:lnTo>
                  <a:lnTo>
                    <a:pt x="1191" y="4839"/>
                  </a:lnTo>
                  <a:lnTo>
                    <a:pt x="1096" y="4777"/>
                  </a:lnTo>
                  <a:lnTo>
                    <a:pt x="1003" y="4710"/>
                  </a:lnTo>
                  <a:lnTo>
                    <a:pt x="914" y="4638"/>
                  </a:lnTo>
                  <a:lnTo>
                    <a:pt x="828" y="4562"/>
                  </a:lnTo>
                  <a:lnTo>
                    <a:pt x="745" y="4481"/>
                  </a:lnTo>
                  <a:lnTo>
                    <a:pt x="666" y="4395"/>
                  </a:lnTo>
                  <a:lnTo>
                    <a:pt x="591" y="4306"/>
                  </a:lnTo>
                  <a:lnTo>
                    <a:pt x="520" y="4213"/>
                  </a:lnTo>
                  <a:lnTo>
                    <a:pt x="452" y="4115"/>
                  </a:lnTo>
                  <a:lnTo>
                    <a:pt x="389" y="4014"/>
                  </a:lnTo>
                  <a:lnTo>
                    <a:pt x="330" y="3910"/>
                  </a:lnTo>
                  <a:lnTo>
                    <a:pt x="275" y="3802"/>
                  </a:lnTo>
                  <a:lnTo>
                    <a:pt x="225" y="3691"/>
                  </a:lnTo>
                  <a:lnTo>
                    <a:pt x="179" y="3577"/>
                  </a:lnTo>
                  <a:lnTo>
                    <a:pt x="138" y="3460"/>
                  </a:lnTo>
                  <a:lnTo>
                    <a:pt x="103" y="3341"/>
                  </a:lnTo>
                  <a:lnTo>
                    <a:pt x="72" y="3219"/>
                  </a:lnTo>
                  <a:lnTo>
                    <a:pt x="46" y="3094"/>
                  </a:lnTo>
                  <a:lnTo>
                    <a:pt x="26" y="2967"/>
                  </a:lnTo>
                  <a:lnTo>
                    <a:pt x="12" y="2838"/>
                  </a:lnTo>
                  <a:lnTo>
                    <a:pt x="3" y="2708"/>
                  </a:lnTo>
                  <a:lnTo>
                    <a:pt x="0" y="2576"/>
                  </a:lnTo>
                  <a:cubicBezTo>
                    <a:pt x="0" y="2567"/>
                    <a:pt x="4" y="2559"/>
                    <a:pt x="12" y="2554"/>
                  </a:cubicBezTo>
                  <a:cubicBezTo>
                    <a:pt x="19" y="2549"/>
                    <a:pt x="28" y="2549"/>
                    <a:pt x="36" y="2553"/>
                  </a:cubicBezTo>
                  <a:lnTo>
                    <a:pt x="37" y="2553"/>
                  </a:lnTo>
                  <a:close/>
                  <a:moveTo>
                    <a:pt x="14" y="2597"/>
                  </a:moveTo>
                  <a:lnTo>
                    <a:pt x="50" y="2574"/>
                  </a:lnTo>
                  <a:lnTo>
                    <a:pt x="53" y="2705"/>
                  </a:lnTo>
                  <a:lnTo>
                    <a:pt x="62" y="2833"/>
                  </a:lnTo>
                  <a:lnTo>
                    <a:pt x="76" y="2960"/>
                  </a:lnTo>
                  <a:lnTo>
                    <a:pt x="95" y="3084"/>
                  </a:lnTo>
                  <a:lnTo>
                    <a:pt x="120" y="3206"/>
                  </a:lnTo>
                  <a:lnTo>
                    <a:pt x="150" y="3326"/>
                  </a:lnTo>
                  <a:lnTo>
                    <a:pt x="186" y="3444"/>
                  </a:lnTo>
                  <a:lnTo>
                    <a:pt x="225" y="3558"/>
                  </a:lnTo>
                  <a:lnTo>
                    <a:pt x="270" y="3670"/>
                  </a:lnTo>
                  <a:lnTo>
                    <a:pt x="320" y="3779"/>
                  </a:lnTo>
                  <a:lnTo>
                    <a:pt x="373" y="3885"/>
                  </a:lnTo>
                  <a:lnTo>
                    <a:pt x="431" y="3988"/>
                  </a:lnTo>
                  <a:lnTo>
                    <a:pt x="493" y="4087"/>
                  </a:lnTo>
                  <a:lnTo>
                    <a:pt x="559" y="4182"/>
                  </a:lnTo>
                  <a:lnTo>
                    <a:pt x="629" y="4274"/>
                  </a:lnTo>
                  <a:lnTo>
                    <a:pt x="703" y="4361"/>
                  </a:lnTo>
                  <a:lnTo>
                    <a:pt x="780" y="4445"/>
                  </a:lnTo>
                  <a:lnTo>
                    <a:pt x="861" y="4525"/>
                  </a:lnTo>
                  <a:lnTo>
                    <a:pt x="945" y="4599"/>
                  </a:lnTo>
                  <a:lnTo>
                    <a:pt x="1033" y="4670"/>
                  </a:lnTo>
                  <a:lnTo>
                    <a:pt x="1123" y="4735"/>
                  </a:lnTo>
                  <a:lnTo>
                    <a:pt x="1216" y="4796"/>
                  </a:lnTo>
                  <a:lnTo>
                    <a:pt x="1312" y="4852"/>
                  </a:lnTo>
                  <a:lnTo>
                    <a:pt x="1410" y="4902"/>
                  </a:lnTo>
                  <a:lnTo>
                    <a:pt x="1511" y="4947"/>
                  </a:lnTo>
                  <a:lnTo>
                    <a:pt x="1614" y="4987"/>
                  </a:lnTo>
                  <a:lnTo>
                    <a:pt x="1720" y="5021"/>
                  </a:lnTo>
                  <a:lnTo>
                    <a:pt x="1774" y="5036"/>
                  </a:lnTo>
                  <a:lnTo>
                    <a:pt x="1828" y="5049"/>
                  </a:lnTo>
                  <a:lnTo>
                    <a:pt x="1882" y="5061"/>
                  </a:lnTo>
                  <a:lnTo>
                    <a:pt x="1937" y="5071"/>
                  </a:lnTo>
                  <a:lnTo>
                    <a:pt x="1993" y="5080"/>
                  </a:lnTo>
                  <a:lnTo>
                    <a:pt x="2048" y="5087"/>
                  </a:lnTo>
                  <a:lnTo>
                    <a:pt x="2105" y="5093"/>
                  </a:lnTo>
                  <a:lnTo>
                    <a:pt x="2161" y="5097"/>
                  </a:lnTo>
                  <a:lnTo>
                    <a:pt x="2218" y="5100"/>
                  </a:lnTo>
                  <a:lnTo>
                    <a:pt x="2276" y="5100"/>
                  </a:lnTo>
                  <a:lnTo>
                    <a:pt x="2333" y="5099"/>
                  </a:lnTo>
                  <a:lnTo>
                    <a:pt x="2390" y="5097"/>
                  </a:lnTo>
                  <a:lnTo>
                    <a:pt x="2446" y="5093"/>
                  </a:lnTo>
                  <a:lnTo>
                    <a:pt x="2503" y="5087"/>
                  </a:lnTo>
                  <a:lnTo>
                    <a:pt x="2558" y="5080"/>
                  </a:lnTo>
                  <a:lnTo>
                    <a:pt x="2614" y="5071"/>
                  </a:lnTo>
                  <a:lnTo>
                    <a:pt x="2669" y="5061"/>
                  </a:lnTo>
                  <a:lnTo>
                    <a:pt x="2723" y="5049"/>
                  </a:lnTo>
                  <a:lnTo>
                    <a:pt x="2777" y="5036"/>
                  </a:lnTo>
                  <a:lnTo>
                    <a:pt x="2831" y="5021"/>
                  </a:lnTo>
                  <a:lnTo>
                    <a:pt x="2936" y="4987"/>
                  </a:lnTo>
                  <a:lnTo>
                    <a:pt x="3039" y="4948"/>
                  </a:lnTo>
                  <a:lnTo>
                    <a:pt x="3140" y="4903"/>
                  </a:lnTo>
                  <a:lnTo>
                    <a:pt x="3239" y="4852"/>
                  </a:lnTo>
                  <a:lnTo>
                    <a:pt x="3335" y="4797"/>
                  </a:lnTo>
                  <a:lnTo>
                    <a:pt x="3428" y="4736"/>
                  </a:lnTo>
                  <a:lnTo>
                    <a:pt x="3518" y="4671"/>
                  </a:lnTo>
                  <a:lnTo>
                    <a:pt x="3606" y="4600"/>
                  </a:lnTo>
                  <a:lnTo>
                    <a:pt x="3690" y="4525"/>
                  </a:lnTo>
                  <a:lnTo>
                    <a:pt x="3770" y="4446"/>
                  </a:lnTo>
                  <a:lnTo>
                    <a:pt x="3848" y="4362"/>
                  </a:lnTo>
                  <a:lnTo>
                    <a:pt x="3922" y="4275"/>
                  </a:lnTo>
                  <a:lnTo>
                    <a:pt x="3992" y="4183"/>
                  </a:lnTo>
                  <a:lnTo>
                    <a:pt x="4058" y="4088"/>
                  </a:lnTo>
                  <a:lnTo>
                    <a:pt x="4120" y="3989"/>
                  </a:lnTo>
                  <a:lnTo>
                    <a:pt x="4178" y="3886"/>
                  </a:lnTo>
                  <a:lnTo>
                    <a:pt x="4232" y="3781"/>
                  </a:lnTo>
                  <a:lnTo>
                    <a:pt x="4281" y="3672"/>
                  </a:lnTo>
                  <a:lnTo>
                    <a:pt x="4326" y="3560"/>
                  </a:lnTo>
                  <a:lnTo>
                    <a:pt x="4366" y="3445"/>
                  </a:lnTo>
                  <a:lnTo>
                    <a:pt x="4400" y="3328"/>
                  </a:lnTo>
                  <a:lnTo>
                    <a:pt x="4431" y="3208"/>
                  </a:lnTo>
                  <a:lnTo>
                    <a:pt x="4456" y="3086"/>
                  </a:lnTo>
                  <a:lnTo>
                    <a:pt x="4475" y="2961"/>
                  </a:lnTo>
                  <a:lnTo>
                    <a:pt x="4490" y="2835"/>
                  </a:lnTo>
                  <a:lnTo>
                    <a:pt x="4498" y="2706"/>
                  </a:lnTo>
                  <a:lnTo>
                    <a:pt x="4500" y="2575"/>
                  </a:lnTo>
                  <a:lnTo>
                    <a:pt x="4497" y="2445"/>
                  </a:lnTo>
                  <a:lnTo>
                    <a:pt x="4489" y="2317"/>
                  </a:lnTo>
                  <a:lnTo>
                    <a:pt x="4475" y="2191"/>
                  </a:lnTo>
                  <a:lnTo>
                    <a:pt x="4455" y="2066"/>
                  </a:lnTo>
                  <a:lnTo>
                    <a:pt x="4430" y="1944"/>
                  </a:lnTo>
                  <a:lnTo>
                    <a:pt x="4401" y="1824"/>
                  </a:lnTo>
                  <a:lnTo>
                    <a:pt x="4365" y="1707"/>
                  </a:lnTo>
                  <a:lnTo>
                    <a:pt x="4325" y="1592"/>
                  </a:lnTo>
                  <a:lnTo>
                    <a:pt x="4281" y="1480"/>
                  </a:lnTo>
                  <a:lnTo>
                    <a:pt x="4232" y="1371"/>
                  </a:lnTo>
                  <a:lnTo>
                    <a:pt x="4178" y="1265"/>
                  </a:lnTo>
                  <a:lnTo>
                    <a:pt x="4120" y="1163"/>
                  </a:lnTo>
                  <a:lnTo>
                    <a:pt x="4058" y="1064"/>
                  </a:lnTo>
                  <a:lnTo>
                    <a:pt x="3992" y="968"/>
                  </a:lnTo>
                  <a:lnTo>
                    <a:pt x="3922" y="877"/>
                  </a:lnTo>
                  <a:lnTo>
                    <a:pt x="3848" y="789"/>
                  </a:lnTo>
                  <a:lnTo>
                    <a:pt x="3771" y="706"/>
                  </a:lnTo>
                  <a:lnTo>
                    <a:pt x="3690" y="626"/>
                  </a:lnTo>
                  <a:lnTo>
                    <a:pt x="3606" y="551"/>
                  </a:lnTo>
                  <a:lnTo>
                    <a:pt x="3519" y="481"/>
                  </a:lnTo>
                  <a:lnTo>
                    <a:pt x="3429" y="416"/>
                  </a:lnTo>
                  <a:lnTo>
                    <a:pt x="3336" y="355"/>
                  </a:lnTo>
                  <a:lnTo>
                    <a:pt x="3240" y="299"/>
                  </a:lnTo>
                  <a:lnTo>
                    <a:pt x="3142" y="249"/>
                  </a:lnTo>
                  <a:lnTo>
                    <a:pt x="3041" y="204"/>
                  </a:lnTo>
                  <a:lnTo>
                    <a:pt x="2937" y="164"/>
                  </a:lnTo>
                  <a:lnTo>
                    <a:pt x="2832" y="130"/>
                  </a:lnTo>
                  <a:lnTo>
                    <a:pt x="2778" y="115"/>
                  </a:lnTo>
                  <a:lnTo>
                    <a:pt x="2724" y="102"/>
                  </a:lnTo>
                  <a:lnTo>
                    <a:pt x="2670" y="90"/>
                  </a:lnTo>
                  <a:lnTo>
                    <a:pt x="2614" y="80"/>
                  </a:lnTo>
                  <a:lnTo>
                    <a:pt x="2559" y="71"/>
                  </a:lnTo>
                  <a:lnTo>
                    <a:pt x="2503" y="64"/>
                  </a:lnTo>
                  <a:lnTo>
                    <a:pt x="2447" y="58"/>
                  </a:lnTo>
                  <a:lnTo>
                    <a:pt x="2391" y="54"/>
                  </a:lnTo>
                  <a:lnTo>
                    <a:pt x="2334" y="51"/>
                  </a:lnTo>
                  <a:lnTo>
                    <a:pt x="2276" y="50"/>
                  </a:lnTo>
                  <a:lnTo>
                    <a:pt x="2219" y="51"/>
                  </a:lnTo>
                  <a:lnTo>
                    <a:pt x="2162" y="54"/>
                  </a:lnTo>
                  <a:lnTo>
                    <a:pt x="2105" y="58"/>
                  </a:lnTo>
                  <a:lnTo>
                    <a:pt x="2049" y="63"/>
                  </a:lnTo>
                  <a:lnTo>
                    <a:pt x="1993" y="71"/>
                  </a:lnTo>
                  <a:lnTo>
                    <a:pt x="1938" y="79"/>
                  </a:lnTo>
                  <a:lnTo>
                    <a:pt x="1883" y="90"/>
                  </a:lnTo>
                  <a:lnTo>
                    <a:pt x="1828" y="101"/>
                  </a:lnTo>
                  <a:lnTo>
                    <a:pt x="1774" y="115"/>
                  </a:lnTo>
                  <a:lnTo>
                    <a:pt x="1721" y="130"/>
                  </a:lnTo>
                  <a:lnTo>
                    <a:pt x="1616" y="163"/>
                  </a:lnTo>
                  <a:lnTo>
                    <a:pt x="1512" y="203"/>
                  </a:lnTo>
                  <a:lnTo>
                    <a:pt x="1411" y="248"/>
                  </a:lnTo>
                  <a:lnTo>
                    <a:pt x="1313" y="299"/>
                  </a:lnTo>
                  <a:lnTo>
                    <a:pt x="1217" y="354"/>
                  </a:lnTo>
                  <a:lnTo>
                    <a:pt x="1124" y="415"/>
                  </a:lnTo>
                  <a:lnTo>
                    <a:pt x="1034" y="480"/>
                  </a:lnTo>
                  <a:lnTo>
                    <a:pt x="946" y="551"/>
                  </a:lnTo>
                  <a:lnTo>
                    <a:pt x="862" y="626"/>
                  </a:lnTo>
                  <a:lnTo>
                    <a:pt x="781" y="705"/>
                  </a:lnTo>
                  <a:lnTo>
                    <a:pt x="704" y="789"/>
                  </a:lnTo>
                  <a:lnTo>
                    <a:pt x="630" y="876"/>
                  </a:lnTo>
                  <a:lnTo>
                    <a:pt x="560" y="968"/>
                  </a:lnTo>
                  <a:lnTo>
                    <a:pt x="494" y="1063"/>
                  </a:lnTo>
                  <a:lnTo>
                    <a:pt x="432" y="1162"/>
                  </a:lnTo>
                  <a:lnTo>
                    <a:pt x="374" y="1265"/>
                  </a:lnTo>
                  <a:lnTo>
                    <a:pt x="320" y="1370"/>
                  </a:lnTo>
                  <a:lnTo>
                    <a:pt x="271" y="1479"/>
                  </a:lnTo>
                  <a:lnTo>
                    <a:pt x="226" y="1591"/>
                  </a:lnTo>
                  <a:lnTo>
                    <a:pt x="186" y="1706"/>
                  </a:lnTo>
                  <a:lnTo>
                    <a:pt x="151" y="1823"/>
                  </a:lnTo>
                  <a:lnTo>
                    <a:pt x="121" y="1943"/>
                  </a:lnTo>
                  <a:lnTo>
                    <a:pt x="96" y="2065"/>
                  </a:lnTo>
                  <a:lnTo>
                    <a:pt x="77" y="2190"/>
                  </a:lnTo>
                  <a:lnTo>
                    <a:pt x="62" y="2316"/>
                  </a:lnTo>
                  <a:lnTo>
                    <a:pt x="54" y="2445"/>
                  </a:lnTo>
                  <a:lnTo>
                    <a:pt x="51" y="2576"/>
                  </a:lnTo>
                  <a:cubicBezTo>
                    <a:pt x="51" y="2585"/>
                    <a:pt x="46" y="2592"/>
                    <a:pt x="39" y="2597"/>
                  </a:cubicBezTo>
                  <a:cubicBezTo>
                    <a:pt x="32" y="2601"/>
                    <a:pt x="22" y="2602"/>
                    <a:pt x="15" y="2598"/>
                  </a:cubicBezTo>
                  <a:lnTo>
                    <a:pt x="14" y="259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25" name="Freeform 101"/>
            <p:cNvSpPr>
              <a:spLocks noEditPoints="1"/>
            </p:cNvSpPr>
            <p:nvPr/>
          </p:nvSpPr>
          <p:spPr bwMode="auto">
            <a:xfrm>
              <a:off x="3692" y="2612"/>
              <a:ext cx="943" cy="1135"/>
            </a:xfrm>
            <a:custGeom>
              <a:avLst/>
              <a:gdLst/>
              <a:ahLst/>
              <a:cxnLst>
                <a:cxn ang="0">
                  <a:pos x="25" y="2185"/>
                </a:cxn>
                <a:cxn ang="0">
                  <a:pos x="167" y="1575"/>
                </a:cxn>
                <a:cxn ang="0">
                  <a:pos x="422" y="1037"/>
                </a:cxn>
                <a:cxn ang="0">
                  <a:pos x="772" y="590"/>
                </a:cxn>
                <a:cxn ang="0">
                  <a:pos x="1202" y="256"/>
                </a:cxn>
                <a:cxn ang="0">
                  <a:pos x="1645" y="67"/>
                </a:cxn>
                <a:cxn ang="0">
                  <a:pos x="1908" y="14"/>
                </a:cxn>
                <a:cxn ang="0">
                  <a:pos x="2181" y="1"/>
                </a:cxn>
                <a:cxn ang="0">
                  <a:pos x="2450" y="30"/>
                </a:cxn>
                <a:cxn ang="0">
                  <a:pos x="2759" y="117"/>
                </a:cxn>
                <a:cxn ang="0">
                  <a:pos x="3229" y="374"/>
                </a:cxn>
                <a:cxn ang="0">
                  <a:pos x="3630" y="756"/>
                </a:cxn>
                <a:cxn ang="0">
                  <a:pos x="3944" y="1241"/>
                </a:cxn>
                <a:cxn ang="0">
                  <a:pos x="4155" y="1810"/>
                </a:cxn>
                <a:cxn ang="0">
                  <a:pos x="4248" y="2442"/>
                </a:cxn>
                <a:cxn ang="0">
                  <a:pos x="4208" y="3093"/>
                </a:cxn>
                <a:cxn ang="0">
                  <a:pos x="4042" y="3690"/>
                </a:cxn>
                <a:cxn ang="0">
                  <a:pos x="3767" y="4211"/>
                </a:cxn>
                <a:cxn ang="0">
                  <a:pos x="3400" y="4637"/>
                </a:cxn>
                <a:cxn ang="0">
                  <a:pos x="2955" y="4947"/>
                </a:cxn>
                <a:cxn ang="0">
                  <a:pos x="2556" y="5098"/>
                </a:cxn>
                <a:cxn ang="0">
                  <a:pos x="2290" y="5143"/>
                </a:cxn>
                <a:cxn ang="0">
                  <a:pos x="2017" y="5147"/>
                </a:cxn>
                <a:cxn ang="0">
                  <a:pos x="1749" y="5110"/>
                </a:cxn>
                <a:cxn ang="0">
                  <a:pos x="1394" y="4994"/>
                </a:cxn>
                <a:cxn ang="0">
                  <a:pos x="936" y="4710"/>
                </a:cxn>
                <a:cxn ang="0">
                  <a:pos x="552" y="4305"/>
                </a:cxn>
                <a:cxn ang="0">
                  <a:pos x="257" y="3801"/>
                </a:cxn>
                <a:cxn ang="0">
                  <a:pos x="67" y="3218"/>
                </a:cxn>
                <a:cxn ang="0">
                  <a:pos x="0" y="2575"/>
                </a:cxn>
                <a:cxn ang="0">
                  <a:pos x="50" y="2574"/>
                </a:cxn>
                <a:cxn ang="0">
                  <a:pos x="116" y="3207"/>
                </a:cxn>
                <a:cxn ang="0">
                  <a:pos x="302" y="3780"/>
                </a:cxn>
                <a:cxn ang="0">
                  <a:pos x="591" y="4275"/>
                </a:cxn>
                <a:cxn ang="0">
                  <a:pos x="967" y="4670"/>
                </a:cxn>
                <a:cxn ang="0">
                  <a:pos x="1413" y="4948"/>
                </a:cxn>
                <a:cxn ang="0">
                  <a:pos x="1759" y="5061"/>
                </a:cxn>
                <a:cxn ang="0">
                  <a:pos x="2019" y="5097"/>
                </a:cxn>
                <a:cxn ang="0">
                  <a:pos x="2285" y="5093"/>
                </a:cxn>
                <a:cxn ang="0">
                  <a:pos x="2543" y="5050"/>
                </a:cxn>
                <a:cxn ang="0">
                  <a:pos x="2931" y="4903"/>
                </a:cxn>
                <a:cxn ang="0">
                  <a:pos x="3365" y="4601"/>
                </a:cxn>
                <a:cxn ang="0">
                  <a:pos x="3725" y="4184"/>
                </a:cxn>
                <a:cxn ang="0">
                  <a:pos x="3996" y="3672"/>
                </a:cxn>
                <a:cxn ang="0">
                  <a:pos x="4158" y="3086"/>
                </a:cxn>
                <a:cxn ang="0">
                  <a:pos x="4198" y="2445"/>
                </a:cxn>
                <a:cxn ang="0">
                  <a:pos x="4107" y="1823"/>
                </a:cxn>
                <a:cxn ang="0">
                  <a:pos x="3900" y="1265"/>
                </a:cxn>
                <a:cxn ang="0">
                  <a:pos x="3592" y="789"/>
                </a:cxn>
                <a:cxn ang="0">
                  <a:pos x="3201" y="415"/>
                </a:cxn>
                <a:cxn ang="0">
                  <a:pos x="2742" y="164"/>
                </a:cxn>
                <a:cxn ang="0">
                  <a:pos x="2441" y="80"/>
                </a:cxn>
                <a:cxn ang="0">
                  <a:pos x="2180" y="51"/>
                </a:cxn>
                <a:cxn ang="0">
                  <a:pos x="1915" y="63"/>
                </a:cxn>
                <a:cxn ang="0">
                  <a:pos x="1659" y="115"/>
                </a:cxn>
                <a:cxn ang="0">
                  <a:pos x="1229" y="298"/>
                </a:cxn>
                <a:cxn ang="0">
                  <a:pos x="808" y="625"/>
                </a:cxn>
                <a:cxn ang="0">
                  <a:pos x="465" y="1062"/>
                </a:cxn>
                <a:cxn ang="0">
                  <a:pos x="215" y="1591"/>
                </a:cxn>
                <a:cxn ang="0">
                  <a:pos x="75" y="2190"/>
                </a:cxn>
                <a:cxn ang="0">
                  <a:pos x="12" y="2596"/>
                </a:cxn>
              </a:cxnLst>
              <a:rect l="0" t="0" r="r" b="b"/>
              <a:pathLst>
                <a:path w="4250" h="5150">
                  <a:moveTo>
                    <a:pt x="40" y="2555"/>
                  </a:moveTo>
                  <a:lnTo>
                    <a:pt x="1" y="2575"/>
                  </a:lnTo>
                  <a:lnTo>
                    <a:pt x="4" y="2444"/>
                  </a:lnTo>
                  <a:lnTo>
                    <a:pt x="12" y="2313"/>
                  </a:lnTo>
                  <a:lnTo>
                    <a:pt x="25" y="2185"/>
                  </a:lnTo>
                  <a:lnTo>
                    <a:pt x="44" y="2058"/>
                  </a:lnTo>
                  <a:lnTo>
                    <a:pt x="67" y="1934"/>
                  </a:lnTo>
                  <a:lnTo>
                    <a:pt x="96" y="1811"/>
                  </a:lnTo>
                  <a:lnTo>
                    <a:pt x="129" y="1692"/>
                  </a:lnTo>
                  <a:lnTo>
                    <a:pt x="167" y="1575"/>
                  </a:lnTo>
                  <a:lnTo>
                    <a:pt x="210" y="1461"/>
                  </a:lnTo>
                  <a:lnTo>
                    <a:pt x="256" y="1350"/>
                  </a:lnTo>
                  <a:lnTo>
                    <a:pt x="307" y="1243"/>
                  </a:lnTo>
                  <a:lnTo>
                    <a:pt x="363" y="1138"/>
                  </a:lnTo>
                  <a:lnTo>
                    <a:pt x="422" y="1037"/>
                  </a:lnTo>
                  <a:lnTo>
                    <a:pt x="484" y="940"/>
                  </a:lnTo>
                  <a:lnTo>
                    <a:pt x="551" y="846"/>
                  </a:lnTo>
                  <a:lnTo>
                    <a:pt x="621" y="757"/>
                  </a:lnTo>
                  <a:lnTo>
                    <a:pt x="695" y="672"/>
                  </a:lnTo>
                  <a:lnTo>
                    <a:pt x="772" y="590"/>
                  </a:lnTo>
                  <a:lnTo>
                    <a:pt x="852" y="514"/>
                  </a:lnTo>
                  <a:lnTo>
                    <a:pt x="935" y="442"/>
                  </a:lnTo>
                  <a:lnTo>
                    <a:pt x="1022" y="375"/>
                  </a:lnTo>
                  <a:lnTo>
                    <a:pt x="1111" y="313"/>
                  </a:lnTo>
                  <a:lnTo>
                    <a:pt x="1202" y="256"/>
                  </a:lnTo>
                  <a:lnTo>
                    <a:pt x="1296" y="204"/>
                  </a:lnTo>
                  <a:lnTo>
                    <a:pt x="1393" y="158"/>
                  </a:lnTo>
                  <a:lnTo>
                    <a:pt x="1492" y="117"/>
                  </a:lnTo>
                  <a:lnTo>
                    <a:pt x="1593" y="82"/>
                  </a:lnTo>
                  <a:lnTo>
                    <a:pt x="1645" y="67"/>
                  </a:lnTo>
                  <a:lnTo>
                    <a:pt x="1696" y="53"/>
                  </a:lnTo>
                  <a:lnTo>
                    <a:pt x="1749" y="41"/>
                  </a:lnTo>
                  <a:lnTo>
                    <a:pt x="1801" y="30"/>
                  </a:lnTo>
                  <a:lnTo>
                    <a:pt x="1854" y="21"/>
                  </a:lnTo>
                  <a:lnTo>
                    <a:pt x="1908" y="14"/>
                  </a:lnTo>
                  <a:lnTo>
                    <a:pt x="1962" y="8"/>
                  </a:lnTo>
                  <a:lnTo>
                    <a:pt x="2016" y="4"/>
                  </a:lnTo>
                  <a:lnTo>
                    <a:pt x="2071" y="1"/>
                  </a:lnTo>
                  <a:lnTo>
                    <a:pt x="2126" y="0"/>
                  </a:lnTo>
                  <a:lnTo>
                    <a:pt x="2181" y="1"/>
                  </a:lnTo>
                  <a:lnTo>
                    <a:pt x="2235" y="4"/>
                  </a:lnTo>
                  <a:lnTo>
                    <a:pt x="2289" y="8"/>
                  </a:lnTo>
                  <a:lnTo>
                    <a:pt x="2343" y="14"/>
                  </a:lnTo>
                  <a:lnTo>
                    <a:pt x="2397" y="21"/>
                  </a:lnTo>
                  <a:lnTo>
                    <a:pt x="2450" y="30"/>
                  </a:lnTo>
                  <a:lnTo>
                    <a:pt x="2503" y="41"/>
                  </a:lnTo>
                  <a:lnTo>
                    <a:pt x="2555" y="53"/>
                  </a:lnTo>
                  <a:lnTo>
                    <a:pt x="2607" y="67"/>
                  </a:lnTo>
                  <a:lnTo>
                    <a:pt x="2658" y="82"/>
                  </a:lnTo>
                  <a:lnTo>
                    <a:pt x="2759" y="117"/>
                  </a:lnTo>
                  <a:lnTo>
                    <a:pt x="2857" y="157"/>
                  </a:lnTo>
                  <a:lnTo>
                    <a:pt x="2954" y="203"/>
                  </a:lnTo>
                  <a:lnTo>
                    <a:pt x="3048" y="255"/>
                  </a:lnTo>
                  <a:lnTo>
                    <a:pt x="3140" y="312"/>
                  </a:lnTo>
                  <a:lnTo>
                    <a:pt x="3229" y="374"/>
                  </a:lnTo>
                  <a:lnTo>
                    <a:pt x="3315" y="441"/>
                  </a:lnTo>
                  <a:lnTo>
                    <a:pt x="3399" y="513"/>
                  </a:lnTo>
                  <a:lnTo>
                    <a:pt x="3479" y="590"/>
                  </a:lnTo>
                  <a:lnTo>
                    <a:pt x="3556" y="671"/>
                  </a:lnTo>
                  <a:lnTo>
                    <a:pt x="3630" y="756"/>
                  </a:lnTo>
                  <a:lnTo>
                    <a:pt x="3700" y="845"/>
                  </a:lnTo>
                  <a:lnTo>
                    <a:pt x="3767" y="939"/>
                  </a:lnTo>
                  <a:lnTo>
                    <a:pt x="3830" y="1036"/>
                  </a:lnTo>
                  <a:lnTo>
                    <a:pt x="3889" y="1137"/>
                  </a:lnTo>
                  <a:lnTo>
                    <a:pt x="3944" y="1241"/>
                  </a:lnTo>
                  <a:lnTo>
                    <a:pt x="3995" y="1349"/>
                  </a:lnTo>
                  <a:lnTo>
                    <a:pt x="4042" y="1460"/>
                  </a:lnTo>
                  <a:lnTo>
                    <a:pt x="4084" y="1574"/>
                  </a:lnTo>
                  <a:lnTo>
                    <a:pt x="4122" y="1691"/>
                  </a:lnTo>
                  <a:lnTo>
                    <a:pt x="4155" y="1810"/>
                  </a:lnTo>
                  <a:lnTo>
                    <a:pt x="4184" y="1932"/>
                  </a:lnTo>
                  <a:lnTo>
                    <a:pt x="4208" y="2056"/>
                  </a:lnTo>
                  <a:lnTo>
                    <a:pt x="4226" y="2183"/>
                  </a:lnTo>
                  <a:lnTo>
                    <a:pt x="4240" y="2312"/>
                  </a:lnTo>
                  <a:lnTo>
                    <a:pt x="4248" y="2442"/>
                  </a:lnTo>
                  <a:lnTo>
                    <a:pt x="4250" y="2574"/>
                  </a:lnTo>
                  <a:lnTo>
                    <a:pt x="4248" y="2707"/>
                  </a:lnTo>
                  <a:lnTo>
                    <a:pt x="4240" y="2838"/>
                  </a:lnTo>
                  <a:lnTo>
                    <a:pt x="4227" y="2966"/>
                  </a:lnTo>
                  <a:lnTo>
                    <a:pt x="4208" y="3093"/>
                  </a:lnTo>
                  <a:lnTo>
                    <a:pt x="4185" y="3217"/>
                  </a:lnTo>
                  <a:lnTo>
                    <a:pt x="4156" y="3339"/>
                  </a:lnTo>
                  <a:lnTo>
                    <a:pt x="4123" y="3459"/>
                  </a:lnTo>
                  <a:lnTo>
                    <a:pt x="4085" y="3576"/>
                  </a:lnTo>
                  <a:lnTo>
                    <a:pt x="4042" y="3690"/>
                  </a:lnTo>
                  <a:lnTo>
                    <a:pt x="3995" y="3801"/>
                  </a:lnTo>
                  <a:lnTo>
                    <a:pt x="3945" y="3908"/>
                  </a:lnTo>
                  <a:lnTo>
                    <a:pt x="3889" y="4013"/>
                  </a:lnTo>
                  <a:lnTo>
                    <a:pt x="3830" y="4114"/>
                  </a:lnTo>
                  <a:lnTo>
                    <a:pt x="3767" y="4211"/>
                  </a:lnTo>
                  <a:lnTo>
                    <a:pt x="3701" y="4304"/>
                  </a:lnTo>
                  <a:lnTo>
                    <a:pt x="3631" y="4394"/>
                  </a:lnTo>
                  <a:lnTo>
                    <a:pt x="3557" y="4479"/>
                  </a:lnTo>
                  <a:lnTo>
                    <a:pt x="3480" y="4560"/>
                  </a:lnTo>
                  <a:lnTo>
                    <a:pt x="3400" y="4637"/>
                  </a:lnTo>
                  <a:lnTo>
                    <a:pt x="3316" y="4709"/>
                  </a:lnTo>
                  <a:lnTo>
                    <a:pt x="3230" y="4776"/>
                  </a:lnTo>
                  <a:lnTo>
                    <a:pt x="3141" y="4838"/>
                  </a:lnTo>
                  <a:lnTo>
                    <a:pt x="3050" y="4895"/>
                  </a:lnTo>
                  <a:lnTo>
                    <a:pt x="2955" y="4947"/>
                  </a:lnTo>
                  <a:lnTo>
                    <a:pt x="2859" y="4993"/>
                  </a:lnTo>
                  <a:lnTo>
                    <a:pt x="2760" y="5034"/>
                  </a:lnTo>
                  <a:lnTo>
                    <a:pt x="2659" y="5069"/>
                  </a:lnTo>
                  <a:lnTo>
                    <a:pt x="2607" y="5084"/>
                  </a:lnTo>
                  <a:lnTo>
                    <a:pt x="2556" y="5098"/>
                  </a:lnTo>
                  <a:lnTo>
                    <a:pt x="2503" y="5110"/>
                  </a:lnTo>
                  <a:lnTo>
                    <a:pt x="2451" y="5120"/>
                  </a:lnTo>
                  <a:lnTo>
                    <a:pt x="2398" y="5130"/>
                  </a:lnTo>
                  <a:lnTo>
                    <a:pt x="2344" y="5137"/>
                  </a:lnTo>
                  <a:lnTo>
                    <a:pt x="2290" y="5143"/>
                  </a:lnTo>
                  <a:lnTo>
                    <a:pt x="2236" y="5147"/>
                  </a:lnTo>
                  <a:lnTo>
                    <a:pt x="2181" y="5149"/>
                  </a:lnTo>
                  <a:lnTo>
                    <a:pt x="2126" y="5150"/>
                  </a:lnTo>
                  <a:lnTo>
                    <a:pt x="2071" y="5150"/>
                  </a:lnTo>
                  <a:lnTo>
                    <a:pt x="2017" y="5147"/>
                  </a:lnTo>
                  <a:lnTo>
                    <a:pt x="1962" y="5143"/>
                  </a:lnTo>
                  <a:lnTo>
                    <a:pt x="1909" y="5137"/>
                  </a:lnTo>
                  <a:lnTo>
                    <a:pt x="1855" y="5130"/>
                  </a:lnTo>
                  <a:lnTo>
                    <a:pt x="1802" y="5121"/>
                  </a:lnTo>
                  <a:lnTo>
                    <a:pt x="1749" y="5110"/>
                  </a:lnTo>
                  <a:lnTo>
                    <a:pt x="1697" y="5098"/>
                  </a:lnTo>
                  <a:lnTo>
                    <a:pt x="1645" y="5084"/>
                  </a:lnTo>
                  <a:lnTo>
                    <a:pt x="1594" y="5069"/>
                  </a:lnTo>
                  <a:lnTo>
                    <a:pt x="1493" y="5034"/>
                  </a:lnTo>
                  <a:lnTo>
                    <a:pt x="1394" y="4994"/>
                  </a:lnTo>
                  <a:lnTo>
                    <a:pt x="1298" y="4948"/>
                  </a:lnTo>
                  <a:lnTo>
                    <a:pt x="1203" y="4896"/>
                  </a:lnTo>
                  <a:lnTo>
                    <a:pt x="1112" y="4839"/>
                  </a:lnTo>
                  <a:lnTo>
                    <a:pt x="1023" y="4777"/>
                  </a:lnTo>
                  <a:lnTo>
                    <a:pt x="936" y="4710"/>
                  </a:lnTo>
                  <a:lnTo>
                    <a:pt x="853" y="4638"/>
                  </a:lnTo>
                  <a:lnTo>
                    <a:pt x="773" y="4561"/>
                  </a:lnTo>
                  <a:lnTo>
                    <a:pt x="696" y="4480"/>
                  </a:lnTo>
                  <a:lnTo>
                    <a:pt x="622" y="4395"/>
                  </a:lnTo>
                  <a:lnTo>
                    <a:pt x="552" y="4305"/>
                  </a:lnTo>
                  <a:lnTo>
                    <a:pt x="485" y="4212"/>
                  </a:lnTo>
                  <a:lnTo>
                    <a:pt x="422" y="4115"/>
                  </a:lnTo>
                  <a:lnTo>
                    <a:pt x="363" y="4014"/>
                  </a:lnTo>
                  <a:lnTo>
                    <a:pt x="308" y="3909"/>
                  </a:lnTo>
                  <a:lnTo>
                    <a:pt x="257" y="3801"/>
                  </a:lnTo>
                  <a:lnTo>
                    <a:pt x="210" y="3690"/>
                  </a:lnTo>
                  <a:lnTo>
                    <a:pt x="167" y="3576"/>
                  </a:lnTo>
                  <a:lnTo>
                    <a:pt x="129" y="3460"/>
                  </a:lnTo>
                  <a:lnTo>
                    <a:pt x="96" y="3340"/>
                  </a:lnTo>
                  <a:lnTo>
                    <a:pt x="67" y="3218"/>
                  </a:lnTo>
                  <a:lnTo>
                    <a:pt x="44" y="3094"/>
                  </a:lnTo>
                  <a:lnTo>
                    <a:pt x="25" y="2967"/>
                  </a:lnTo>
                  <a:lnTo>
                    <a:pt x="11" y="2838"/>
                  </a:lnTo>
                  <a:lnTo>
                    <a:pt x="3" y="2708"/>
                  </a:lnTo>
                  <a:lnTo>
                    <a:pt x="0" y="2575"/>
                  </a:lnTo>
                  <a:cubicBezTo>
                    <a:pt x="0" y="2566"/>
                    <a:pt x="5" y="2558"/>
                    <a:pt x="13" y="2553"/>
                  </a:cubicBezTo>
                  <a:cubicBezTo>
                    <a:pt x="21" y="2549"/>
                    <a:pt x="31" y="2549"/>
                    <a:pt x="39" y="2554"/>
                  </a:cubicBezTo>
                  <a:lnTo>
                    <a:pt x="40" y="2555"/>
                  </a:lnTo>
                  <a:close/>
                  <a:moveTo>
                    <a:pt x="11" y="2596"/>
                  </a:moveTo>
                  <a:lnTo>
                    <a:pt x="50" y="2574"/>
                  </a:lnTo>
                  <a:lnTo>
                    <a:pt x="53" y="2705"/>
                  </a:lnTo>
                  <a:lnTo>
                    <a:pt x="61" y="2833"/>
                  </a:lnTo>
                  <a:lnTo>
                    <a:pt x="74" y="2960"/>
                  </a:lnTo>
                  <a:lnTo>
                    <a:pt x="93" y="3084"/>
                  </a:lnTo>
                  <a:lnTo>
                    <a:pt x="116" y="3207"/>
                  </a:lnTo>
                  <a:lnTo>
                    <a:pt x="144" y="3327"/>
                  </a:lnTo>
                  <a:lnTo>
                    <a:pt x="177" y="3444"/>
                  </a:lnTo>
                  <a:lnTo>
                    <a:pt x="214" y="3559"/>
                  </a:lnTo>
                  <a:lnTo>
                    <a:pt x="256" y="3671"/>
                  </a:lnTo>
                  <a:lnTo>
                    <a:pt x="302" y="3780"/>
                  </a:lnTo>
                  <a:lnTo>
                    <a:pt x="352" y="3886"/>
                  </a:lnTo>
                  <a:lnTo>
                    <a:pt x="406" y="3988"/>
                  </a:lnTo>
                  <a:lnTo>
                    <a:pt x="464" y="4087"/>
                  </a:lnTo>
                  <a:lnTo>
                    <a:pt x="526" y="4183"/>
                  </a:lnTo>
                  <a:lnTo>
                    <a:pt x="591" y="4275"/>
                  </a:lnTo>
                  <a:lnTo>
                    <a:pt x="660" y="4362"/>
                  </a:lnTo>
                  <a:lnTo>
                    <a:pt x="732" y="4446"/>
                  </a:lnTo>
                  <a:lnTo>
                    <a:pt x="807" y="4525"/>
                  </a:lnTo>
                  <a:lnTo>
                    <a:pt x="886" y="4600"/>
                  </a:lnTo>
                  <a:lnTo>
                    <a:pt x="967" y="4670"/>
                  </a:lnTo>
                  <a:lnTo>
                    <a:pt x="1051" y="4736"/>
                  </a:lnTo>
                  <a:lnTo>
                    <a:pt x="1138" y="4796"/>
                  </a:lnTo>
                  <a:lnTo>
                    <a:pt x="1227" y="4852"/>
                  </a:lnTo>
                  <a:lnTo>
                    <a:pt x="1319" y="4902"/>
                  </a:lnTo>
                  <a:lnTo>
                    <a:pt x="1413" y="4948"/>
                  </a:lnTo>
                  <a:lnTo>
                    <a:pt x="1510" y="4987"/>
                  </a:lnTo>
                  <a:lnTo>
                    <a:pt x="1608" y="5021"/>
                  </a:lnTo>
                  <a:lnTo>
                    <a:pt x="1658" y="5036"/>
                  </a:lnTo>
                  <a:lnTo>
                    <a:pt x="1708" y="5049"/>
                  </a:lnTo>
                  <a:lnTo>
                    <a:pt x="1759" y="5061"/>
                  </a:lnTo>
                  <a:lnTo>
                    <a:pt x="1810" y="5071"/>
                  </a:lnTo>
                  <a:lnTo>
                    <a:pt x="1862" y="5080"/>
                  </a:lnTo>
                  <a:lnTo>
                    <a:pt x="1914" y="5087"/>
                  </a:lnTo>
                  <a:lnTo>
                    <a:pt x="1966" y="5093"/>
                  </a:lnTo>
                  <a:lnTo>
                    <a:pt x="2019" y="5097"/>
                  </a:lnTo>
                  <a:lnTo>
                    <a:pt x="2072" y="5100"/>
                  </a:lnTo>
                  <a:lnTo>
                    <a:pt x="2126" y="5100"/>
                  </a:lnTo>
                  <a:lnTo>
                    <a:pt x="2179" y="5099"/>
                  </a:lnTo>
                  <a:lnTo>
                    <a:pt x="2232" y="5097"/>
                  </a:lnTo>
                  <a:lnTo>
                    <a:pt x="2285" y="5093"/>
                  </a:lnTo>
                  <a:lnTo>
                    <a:pt x="2337" y="5087"/>
                  </a:lnTo>
                  <a:lnTo>
                    <a:pt x="2389" y="5080"/>
                  </a:lnTo>
                  <a:lnTo>
                    <a:pt x="2441" y="5071"/>
                  </a:lnTo>
                  <a:lnTo>
                    <a:pt x="2492" y="5061"/>
                  </a:lnTo>
                  <a:lnTo>
                    <a:pt x="2543" y="5050"/>
                  </a:lnTo>
                  <a:lnTo>
                    <a:pt x="2593" y="5036"/>
                  </a:lnTo>
                  <a:lnTo>
                    <a:pt x="2643" y="5022"/>
                  </a:lnTo>
                  <a:lnTo>
                    <a:pt x="2741" y="4988"/>
                  </a:lnTo>
                  <a:lnTo>
                    <a:pt x="2837" y="4948"/>
                  </a:lnTo>
                  <a:lnTo>
                    <a:pt x="2931" y="4903"/>
                  </a:lnTo>
                  <a:lnTo>
                    <a:pt x="3023" y="4853"/>
                  </a:lnTo>
                  <a:lnTo>
                    <a:pt x="3113" y="4797"/>
                  </a:lnTo>
                  <a:lnTo>
                    <a:pt x="3200" y="4736"/>
                  </a:lnTo>
                  <a:lnTo>
                    <a:pt x="3284" y="4671"/>
                  </a:lnTo>
                  <a:lnTo>
                    <a:pt x="3365" y="4601"/>
                  </a:lnTo>
                  <a:lnTo>
                    <a:pt x="3444" y="4526"/>
                  </a:lnTo>
                  <a:lnTo>
                    <a:pt x="3519" y="4447"/>
                  </a:lnTo>
                  <a:lnTo>
                    <a:pt x="3591" y="4363"/>
                  </a:lnTo>
                  <a:lnTo>
                    <a:pt x="3660" y="4275"/>
                  </a:lnTo>
                  <a:lnTo>
                    <a:pt x="3725" y="4184"/>
                  </a:lnTo>
                  <a:lnTo>
                    <a:pt x="3787" y="4089"/>
                  </a:lnTo>
                  <a:lnTo>
                    <a:pt x="3845" y="3990"/>
                  </a:lnTo>
                  <a:lnTo>
                    <a:pt x="3899" y="3887"/>
                  </a:lnTo>
                  <a:lnTo>
                    <a:pt x="3949" y="3781"/>
                  </a:lnTo>
                  <a:lnTo>
                    <a:pt x="3996" y="3672"/>
                  </a:lnTo>
                  <a:lnTo>
                    <a:pt x="4037" y="3560"/>
                  </a:lnTo>
                  <a:lnTo>
                    <a:pt x="4074" y="3446"/>
                  </a:lnTo>
                  <a:lnTo>
                    <a:pt x="4107" y="3328"/>
                  </a:lnTo>
                  <a:lnTo>
                    <a:pt x="4135" y="3208"/>
                  </a:lnTo>
                  <a:lnTo>
                    <a:pt x="4158" y="3086"/>
                  </a:lnTo>
                  <a:lnTo>
                    <a:pt x="4177" y="2961"/>
                  </a:lnTo>
                  <a:lnTo>
                    <a:pt x="4190" y="2835"/>
                  </a:lnTo>
                  <a:lnTo>
                    <a:pt x="4198" y="2706"/>
                  </a:lnTo>
                  <a:lnTo>
                    <a:pt x="4200" y="2575"/>
                  </a:lnTo>
                  <a:lnTo>
                    <a:pt x="4198" y="2445"/>
                  </a:lnTo>
                  <a:lnTo>
                    <a:pt x="4190" y="2317"/>
                  </a:lnTo>
                  <a:lnTo>
                    <a:pt x="4176" y="2190"/>
                  </a:lnTo>
                  <a:lnTo>
                    <a:pt x="4158" y="2066"/>
                  </a:lnTo>
                  <a:lnTo>
                    <a:pt x="4135" y="1943"/>
                  </a:lnTo>
                  <a:lnTo>
                    <a:pt x="4107" y="1823"/>
                  </a:lnTo>
                  <a:lnTo>
                    <a:pt x="4074" y="1706"/>
                  </a:lnTo>
                  <a:lnTo>
                    <a:pt x="4037" y="1591"/>
                  </a:lnTo>
                  <a:lnTo>
                    <a:pt x="3996" y="1479"/>
                  </a:lnTo>
                  <a:lnTo>
                    <a:pt x="3950" y="1370"/>
                  </a:lnTo>
                  <a:lnTo>
                    <a:pt x="3900" y="1265"/>
                  </a:lnTo>
                  <a:lnTo>
                    <a:pt x="3846" y="1162"/>
                  </a:lnTo>
                  <a:lnTo>
                    <a:pt x="3788" y="1063"/>
                  </a:lnTo>
                  <a:lnTo>
                    <a:pt x="3726" y="968"/>
                  </a:lnTo>
                  <a:lnTo>
                    <a:pt x="3661" y="876"/>
                  </a:lnTo>
                  <a:lnTo>
                    <a:pt x="3592" y="789"/>
                  </a:lnTo>
                  <a:lnTo>
                    <a:pt x="3520" y="705"/>
                  </a:lnTo>
                  <a:lnTo>
                    <a:pt x="3444" y="626"/>
                  </a:lnTo>
                  <a:lnTo>
                    <a:pt x="3366" y="551"/>
                  </a:lnTo>
                  <a:lnTo>
                    <a:pt x="3285" y="481"/>
                  </a:lnTo>
                  <a:lnTo>
                    <a:pt x="3201" y="415"/>
                  </a:lnTo>
                  <a:lnTo>
                    <a:pt x="3114" y="354"/>
                  </a:lnTo>
                  <a:lnTo>
                    <a:pt x="3024" y="299"/>
                  </a:lnTo>
                  <a:lnTo>
                    <a:pt x="2933" y="249"/>
                  </a:lnTo>
                  <a:lnTo>
                    <a:pt x="2838" y="203"/>
                  </a:lnTo>
                  <a:lnTo>
                    <a:pt x="2742" y="164"/>
                  </a:lnTo>
                  <a:lnTo>
                    <a:pt x="2644" y="130"/>
                  </a:lnTo>
                  <a:lnTo>
                    <a:pt x="2594" y="115"/>
                  </a:lnTo>
                  <a:lnTo>
                    <a:pt x="2544" y="102"/>
                  </a:lnTo>
                  <a:lnTo>
                    <a:pt x="2493" y="90"/>
                  </a:lnTo>
                  <a:lnTo>
                    <a:pt x="2441" y="80"/>
                  </a:lnTo>
                  <a:lnTo>
                    <a:pt x="2390" y="71"/>
                  </a:lnTo>
                  <a:lnTo>
                    <a:pt x="2338" y="64"/>
                  </a:lnTo>
                  <a:lnTo>
                    <a:pt x="2285" y="58"/>
                  </a:lnTo>
                  <a:lnTo>
                    <a:pt x="2233" y="54"/>
                  </a:lnTo>
                  <a:lnTo>
                    <a:pt x="2180" y="51"/>
                  </a:lnTo>
                  <a:lnTo>
                    <a:pt x="2126" y="50"/>
                  </a:lnTo>
                  <a:lnTo>
                    <a:pt x="2073" y="51"/>
                  </a:lnTo>
                  <a:lnTo>
                    <a:pt x="2020" y="54"/>
                  </a:lnTo>
                  <a:lnTo>
                    <a:pt x="1967" y="58"/>
                  </a:lnTo>
                  <a:lnTo>
                    <a:pt x="1915" y="63"/>
                  </a:lnTo>
                  <a:lnTo>
                    <a:pt x="1863" y="71"/>
                  </a:lnTo>
                  <a:lnTo>
                    <a:pt x="1811" y="79"/>
                  </a:lnTo>
                  <a:lnTo>
                    <a:pt x="1760" y="90"/>
                  </a:lnTo>
                  <a:lnTo>
                    <a:pt x="1709" y="101"/>
                  </a:lnTo>
                  <a:lnTo>
                    <a:pt x="1659" y="115"/>
                  </a:lnTo>
                  <a:lnTo>
                    <a:pt x="1609" y="129"/>
                  </a:lnTo>
                  <a:lnTo>
                    <a:pt x="1511" y="163"/>
                  </a:lnTo>
                  <a:lnTo>
                    <a:pt x="1415" y="203"/>
                  </a:lnTo>
                  <a:lnTo>
                    <a:pt x="1321" y="248"/>
                  </a:lnTo>
                  <a:lnTo>
                    <a:pt x="1229" y="298"/>
                  </a:lnTo>
                  <a:lnTo>
                    <a:pt x="1139" y="354"/>
                  </a:lnTo>
                  <a:lnTo>
                    <a:pt x="1052" y="414"/>
                  </a:lnTo>
                  <a:lnTo>
                    <a:pt x="968" y="480"/>
                  </a:lnTo>
                  <a:lnTo>
                    <a:pt x="887" y="550"/>
                  </a:lnTo>
                  <a:lnTo>
                    <a:pt x="808" y="625"/>
                  </a:lnTo>
                  <a:lnTo>
                    <a:pt x="733" y="704"/>
                  </a:lnTo>
                  <a:lnTo>
                    <a:pt x="661" y="788"/>
                  </a:lnTo>
                  <a:lnTo>
                    <a:pt x="592" y="875"/>
                  </a:lnTo>
                  <a:lnTo>
                    <a:pt x="526" y="967"/>
                  </a:lnTo>
                  <a:lnTo>
                    <a:pt x="465" y="1062"/>
                  </a:lnTo>
                  <a:lnTo>
                    <a:pt x="407" y="1161"/>
                  </a:lnTo>
                  <a:lnTo>
                    <a:pt x="353" y="1264"/>
                  </a:lnTo>
                  <a:lnTo>
                    <a:pt x="302" y="1370"/>
                  </a:lnTo>
                  <a:lnTo>
                    <a:pt x="256" y="1479"/>
                  </a:lnTo>
                  <a:lnTo>
                    <a:pt x="215" y="1591"/>
                  </a:lnTo>
                  <a:lnTo>
                    <a:pt x="178" y="1705"/>
                  </a:lnTo>
                  <a:lnTo>
                    <a:pt x="145" y="1823"/>
                  </a:lnTo>
                  <a:lnTo>
                    <a:pt x="117" y="1943"/>
                  </a:lnTo>
                  <a:lnTo>
                    <a:pt x="93" y="2065"/>
                  </a:lnTo>
                  <a:lnTo>
                    <a:pt x="75" y="2190"/>
                  </a:lnTo>
                  <a:lnTo>
                    <a:pt x="62" y="2316"/>
                  </a:lnTo>
                  <a:lnTo>
                    <a:pt x="54" y="2445"/>
                  </a:lnTo>
                  <a:lnTo>
                    <a:pt x="51" y="2576"/>
                  </a:lnTo>
                  <a:cubicBezTo>
                    <a:pt x="51" y="2585"/>
                    <a:pt x="46" y="2593"/>
                    <a:pt x="38" y="2598"/>
                  </a:cubicBezTo>
                  <a:cubicBezTo>
                    <a:pt x="29" y="2602"/>
                    <a:pt x="20" y="2601"/>
                    <a:pt x="12" y="2596"/>
                  </a:cubicBezTo>
                  <a:lnTo>
                    <a:pt x="11" y="2596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26" name="Freeform 102"/>
            <p:cNvSpPr>
              <a:spLocks noEditPoints="1"/>
            </p:cNvSpPr>
            <p:nvPr/>
          </p:nvSpPr>
          <p:spPr bwMode="auto">
            <a:xfrm>
              <a:off x="1960" y="1088"/>
              <a:ext cx="1346" cy="1669"/>
            </a:xfrm>
            <a:custGeom>
              <a:avLst/>
              <a:gdLst/>
              <a:ahLst/>
              <a:cxnLst>
                <a:cxn ang="0">
                  <a:pos x="71" y="6418"/>
                </a:cxn>
                <a:cxn ang="0">
                  <a:pos x="368" y="4971"/>
                </a:cxn>
                <a:cxn ang="0">
                  <a:pos x="1034" y="3344"/>
                </a:cxn>
                <a:cxn ang="0">
                  <a:pos x="2092" y="1852"/>
                </a:cxn>
                <a:cxn ang="0">
                  <a:pos x="3042" y="1007"/>
                </a:cxn>
                <a:cxn ang="0">
                  <a:pos x="4116" y="400"/>
                </a:cxn>
                <a:cxn ang="0">
                  <a:pos x="5292" y="61"/>
                </a:cxn>
                <a:cxn ang="0">
                  <a:pos x="6535" y="23"/>
                </a:cxn>
                <a:cxn ang="0">
                  <a:pos x="7732" y="289"/>
                </a:cxn>
                <a:cxn ang="0">
                  <a:pos x="8835" y="831"/>
                </a:cxn>
                <a:cxn ang="0">
                  <a:pos x="9819" y="1619"/>
                </a:cxn>
                <a:cxn ang="0">
                  <a:pos x="10753" y="2758"/>
                </a:cxn>
                <a:cxn ang="0">
                  <a:pos x="11659" y="4625"/>
                </a:cxn>
                <a:cxn ang="0">
                  <a:pos x="12011" y="6043"/>
                </a:cxn>
                <a:cxn ang="0">
                  <a:pos x="12133" y="7565"/>
                </a:cxn>
                <a:cxn ang="0">
                  <a:pos x="12012" y="9089"/>
                </a:cxn>
                <a:cxn ang="0">
                  <a:pos x="11660" y="10508"/>
                </a:cxn>
                <a:cxn ang="0">
                  <a:pos x="10755" y="12373"/>
                </a:cxn>
                <a:cxn ang="0">
                  <a:pos x="9820" y="13514"/>
                </a:cxn>
                <a:cxn ang="0">
                  <a:pos x="8836" y="14302"/>
                </a:cxn>
                <a:cxn ang="0">
                  <a:pos x="7734" y="14844"/>
                </a:cxn>
                <a:cxn ang="0">
                  <a:pos x="6537" y="15110"/>
                </a:cxn>
                <a:cxn ang="0">
                  <a:pos x="5295" y="15073"/>
                </a:cxn>
                <a:cxn ang="0">
                  <a:pos x="4119" y="14735"/>
                </a:cxn>
                <a:cxn ang="0">
                  <a:pos x="3044" y="14129"/>
                </a:cxn>
                <a:cxn ang="0">
                  <a:pos x="2093" y="13284"/>
                </a:cxn>
                <a:cxn ang="0">
                  <a:pos x="1035" y="11793"/>
                </a:cxn>
                <a:cxn ang="0">
                  <a:pos x="368" y="10165"/>
                </a:cxn>
                <a:cxn ang="0">
                  <a:pos x="70" y="8718"/>
                </a:cxn>
                <a:cxn ang="0">
                  <a:pos x="83" y="7502"/>
                </a:cxn>
                <a:cxn ang="0">
                  <a:pos x="181" y="8515"/>
                </a:cxn>
                <a:cxn ang="0">
                  <a:pos x="447" y="9954"/>
                </a:cxn>
                <a:cxn ang="0">
                  <a:pos x="996" y="11426"/>
                </a:cxn>
                <a:cxn ang="0">
                  <a:pos x="2084" y="13074"/>
                </a:cxn>
                <a:cxn ang="0">
                  <a:pos x="2997" y="13928"/>
                </a:cxn>
                <a:cxn ang="0">
                  <a:pos x="4032" y="14551"/>
                </a:cxn>
                <a:cxn ang="0">
                  <a:pos x="5166" y="14915"/>
                </a:cxn>
                <a:cxn ang="0">
                  <a:pos x="6371" y="14989"/>
                </a:cxn>
                <a:cxn ang="0">
                  <a:pos x="7546" y="14767"/>
                </a:cxn>
                <a:cxn ang="0">
                  <a:pos x="8634" y="14270"/>
                </a:cxn>
                <a:cxn ang="0">
                  <a:pos x="9612" y="13529"/>
                </a:cxn>
                <a:cxn ang="0">
                  <a:pos x="10455" y="12572"/>
                </a:cxn>
                <a:cxn ang="0">
                  <a:pos x="11476" y="10632"/>
                </a:cxn>
                <a:cxn ang="0">
                  <a:pos x="11849" y="9250"/>
                </a:cxn>
                <a:cxn ang="0">
                  <a:pos x="12000" y="7761"/>
                </a:cxn>
                <a:cxn ang="0">
                  <a:pos x="11908" y="6248"/>
                </a:cxn>
                <a:cxn ang="0">
                  <a:pos x="11588" y="4837"/>
                </a:cxn>
                <a:cxn ang="0">
                  <a:pos x="10820" y="3115"/>
                </a:cxn>
                <a:cxn ang="0">
                  <a:pos x="9838" y="1827"/>
                </a:cxn>
                <a:cxn ang="0">
                  <a:pos x="8892" y="1028"/>
                </a:cxn>
                <a:cxn ang="0">
                  <a:pos x="7829" y="467"/>
                </a:cxn>
                <a:cxn ang="0">
                  <a:pos x="6675" y="172"/>
                </a:cxn>
                <a:cxn ang="0">
                  <a:pos x="5464" y="171"/>
                </a:cxn>
                <a:cxn ang="0">
                  <a:pos x="4309" y="466"/>
                </a:cxn>
                <a:cxn ang="0">
                  <a:pos x="3246" y="1027"/>
                </a:cxn>
                <a:cxn ang="0">
                  <a:pos x="2300" y="1826"/>
                </a:cxn>
                <a:cxn ang="0">
                  <a:pos x="1318" y="3113"/>
                </a:cxn>
                <a:cxn ang="0">
                  <a:pos x="548" y="4837"/>
                </a:cxn>
                <a:cxn ang="0">
                  <a:pos x="228" y="6249"/>
                </a:cxn>
                <a:cxn ang="0">
                  <a:pos x="109" y="7620"/>
                </a:cxn>
              </a:cxnLst>
              <a:rect l="0" t="0" r="r" b="b"/>
              <a:pathLst>
                <a:path w="12133" h="15132">
                  <a:moveTo>
                    <a:pt x="85" y="7503"/>
                  </a:moveTo>
                  <a:lnTo>
                    <a:pt x="2" y="7567"/>
                  </a:lnTo>
                  <a:lnTo>
                    <a:pt x="4" y="7373"/>
                  </a:lnTo>
                  <a:lnTo>
                    <a:pt x="10" y="7179"/>
                  </a:lnTo>
                  <a:lnTo>
                    <a:pt x="19" y="6987"/>
                  </a:lnTo>
                  <a:lnTo>
                    <a:pt x="33" y="6796"/>
                  </a:lnTo>
                  <a:lnTo>
                    <a:pt x="50" y="6606"/>
                  </a:lnTo>
                  <a:lnTo>
                    <a:pt x="71" y="6418"/>
                  </a:lnTo>
                  <a:lnTo>
                    <a:pt x="96" y="6231"/>
                  </a:lnTo>
                  <a:lnTo>
                    <a:pt x="125" y="6046"/>
                  </a:lnTo>
                  <a:lnTo>
                    <a:pt x="156" y="5863"/>
                  </a:lnTo>
                  <a:lnTo>
                    <a:pt x="192" y="5680"/>
                  </a:lnTo>
                  <a:lnTo>
                    <a:pt x="231" y="5500"/>
                  </a:lnTo>
                  <a:lnTo>
                    <a:pt x="273" y="5322"/>
                  </a:lnTo>
                  <a:lnTo>
                    <a:pt x="319" y="5145"/>
                  </a:lnTo>
                  <a:lnTo>
                    <a:pt x="368" y="4971"/>
                  </a:lnTo>
                  <a:lnTo>
                    <a:pt x="421" y="4798"/>
                  </a:lnTo>
                  <a:lnTo>
                    <a:pt x="477" y="4627"/>
                  </a:lnTo>
                  <a:lnTo>
                    <a:pt x="536" y="4459"/>
                  </a:lnTo>
                  <a:lnTo>
                    <a:pt x="597" y="4293"/>
                  </a:lnTo>
                  <a:lnTo>
                    <a:pt x="663" y="4128"/>
                  </a:lnTo>
                  <a:lnTo>
                    <a:pt x="731" y="3967"/>
                  </a:lnTo>
                  <a:lnTo>
                    <a:pt x="876" y="3651"/>
                  </a:lnTo>
                  <a:lnTo>
                    <a:pt x="1034" y="3344"/>
                  </a:lnTo>
                  <a:lnTo>
                    <a:pt x="1203" y="3047"/>
                  </a:lnTo>
                  <a:lnTo>
                    <a:pt x="1382" y="2761"/>
                  </a:lnTo>
                  <a:lnTo>
                    <a:pt x="1572" y="2487"/>
                  </a:lnTo>
                  <a:lnTo>
                    <a:pt x="1672" y="2353"/>
                  </a:lnTo>
                  <a:lnTo>
                    <a:pt x="1773" y="2223"/>
                  </a:lnTo>
                  <a:lnTo>
                    <a:pt x="1877" y="2096"/>
                  </a:lnTo>
                  <a:lnTo>
                    <a:pt x="1983" y="1972"/>
                  </a:lnTo>
                  <a:lnTo>
                    <a:pt x="2092" y="1852"/>
                  </a:lnTo>
                  <a:lnTo>
                    <a:pt x="2203" y="1734"/>
                  </a:lnTo>
                  <a:lnTo>
                    <a:pt x="2317" y="1620"/>
                  </a:lnTo>
                  <a:lnTo>
                    <a:pt x="2432" y="1509"/>
                  </a:lnTo>
                  <a:lnTo>
                    <a:pt x="2550" y="1402"/>
                  </a:lnTo>
                  <a:lnTo>
                    <a:pt x="2670" y="1298"/>
                  </a:lnTo>
                  <a:lnTo>
                    <a:pt x="2792" y="1197"/>
                  </a:lnTo>
                  <a:lnTo>
                    <a:pt x="2916" y="1100"/>
                  </a:lnTo>
                  <a:lnTo>
                    <a:pt x="3042" y="1007"/>
                  </a:lnTo>
                  <a:lnTo>
                    <a:pt x="3170" y="918"/>
                  </a:lnTo>
                  <a:lnTo>
                    <a:pt x="3300" y="832"/>
                  </a:lnTo>
                  <a:lnTo>
                    <a:pt x="3432" y="750"/>
                  </a:lnTo>
                  <a:lnTo>
                    <a:pt x="3565" y="672"/>
                  </a:lnTo>
                  <a:lnTo>
                    <a:pt x="3700" y="598"/>
                  </a:lnTo>
                  <a:lnTo>
                    <a:pt x="3838" y="528"/>
                  </a:lnTo>
                  <a:lnTo>
                    <a:pt x="3976" y="462"/>
                  </a:lnTo>
                  <a:lnTo>
                    <a:pt x="4116" y="400"/>
                  </a:lnTo>
                  <a:lnTo>
                    <a:pt x="4259" y="343"/>
                  </a:lnTo>
                  <a:lnTo>
                    <a:pt x="4402" y="289"/>
                  </a:lnTo>
                  <a:lnTo>
                    <a:pt x="4547" y="240"/>
                  </a:lnTo>
                  <a:lnTo>
                    <a:pt x="4694" y="195"/>
                  </a:lnTo>
                  <a:lnTo>
                    <a:pt x="4842" y="155"/>
                  </a:lnTo>
                  <a:lnTo>
                    <a:pt x="4990" y="119"/>
                  </a:lnTo>
                  <a:lnTo>
                    <a:pt x="5141" y="88"/>
                  </a:lnTo>
                  <a:lnTo>
                    <a:pt x="5292" y="61"/>
                  </a:lnTo>
                  <a:lnTo>
                    <a:pt x="5445" y="39"/>
                  </a:lnTo>
                  <a:lnTo>
                    <a:pt x="5599" y="23"/>
                  </a:lnTo>
                  <a:lnTo>
                    <a:pt x="5754" y="10"/>
                  </a:lnTo>
                  <a:lnTo>
                    <a:pt x="5910" y="3"/>
                  </a:lnTo>
                  <a:lnTo>
                    <a:pt x="6067" y="0"/>
                  </a:lnTo>
                  <a:lnTo>
                    <a:pt x="6225" y="3"/>
                  </a:lnTo>
                  <a:lnTo>
                    <a:pt x="6380" y="11"/>
                  </a:lnTo>
                  <a:lnTo>
                    <a:pt x="6535" y="23"/>
                  </a:lnTo>
                  <a:lnTo>
                    <a:pt x="6689" y="40"/>
                  </a:lnTo>
                  <a:lnTo>
                    <a:pt x="6842" y="62"/>
                  </a:lnTo>
                  <a:lnTo>
                    <a:pt x="6993" y="88"/>
                  </a:lnTo>
                  <a:lnTo>
                    <a:pt x="7144" y="119"/>
                  </a:lnTo>
                  <a:lnTo>
                    <a:pt x="7293" y="155"/>
                  </a:lnTo>
                  <a:lnTo>
                    <a:pt x="7441" y="195"/>
                  </a:lnTo>
                  <a:lnTo>
                    <a:pt x="7587" y="240"/>
                  </a:lnTo>
                  <a:lnTo>
                    <a:pt x="7732" y="289"/>
                  </a:lnTo>
                  <a:lnTo>
                    <a:pt x="7876" y="342"/>
                  </a:lnTo>
                  <a:lnTo>
                    <a:pt x="8018" y="400"/>
                  </a:lnTo>
                  <a:lnTo>
                    <a:pt x="8158" y="461"/>
                  </a:lnTo>
                  <a:lnTo>
                    <a:pt x="8297" y="527"/>
                  </a:lnTo>
                  <a:lnTo>
                    <a:pt x="8434" y="598"/>
                  </a:lnTo>
                  <a:lnTo>
                    <a:pt x="8569" y="671"/>
                  </a:lnTo>
                  <a:lnTo>
                    <a:pt x="8703" y="749"/>
                  </a:lnTo>
                  <a:lnTo>
                    <a:pt x="8835" y="831"/>
                  </a:lnTo>
                  <a:lnTo>
                    <a:pt x="8965" y="917"/>
                  </a:lnTo>
                  <a:lnTo>
                    <a:pt x="9093" y="1006"/>
                  </a:lnTo>
                  <a:lnTo>
                    <a:pt x="9219" y="1100"/>
                  </a:lnTo>
                  <a:lnTo>
                    <a:pt x="9343" y="1196"/>
                  </a:lnTo>
                  <a:lnTo>
                    <a:pt x="9465" y="1297"/>
                  </a:lnTo>
                  <a:lnTo>
                    <a:pt x="9585" y="1401"/>
                  </a:lnTo>
                  <a:lnTo>
                    <a:pt x="9703" y="1508"/>
                  </a:lnTo>
                  <a:lnTo>
                    <a:pt x="9819" y="1619"/>
                  </a:lnTo>
                  <a:lnTo>
                    <a:pt x="9932" y="1733"/>
                  </a:lnTo>
                  <a:lnTo>
                    <a:pt x="10043" y="1851"/>
                  </a:lnTo>
                  <a:lnTo>
                    <a:pt x="10152" y="1971"/>
                  </a:lnTo>
                  <a:lnTo>
                    <a:pt x="10259" y="2095"/>
                  </a:lnTo>
                  <a:lnTo>
                    <a:pt x="10362" y="2222"/>
                  </a:lnTo>
                  <a:lnTo>
                    <a:pt x="10464" y="2351"/>
                  </a:lnTo>
                  <a:lnTo>
                    <a:pt x="10563" y="2485"/>
                  </a:lnTo>
                  <a:lnTo>
                    <a:pt x="10753" y="2758"/>
                  </a:lnTo>
                  <a:lnTo>
                    <a:pt x="10932" y="3045"/>
                  </a:lnTo>
                  <a:lnTo>
                    <a:pt x="11101" y="3341"/>
                  </a:lnTo>
                  <a:lnTo>
                    <a:pt x="11259" y="3648"/>
                  </a:lnTo>
                  <a:lnTo>
                    <a:pt x="11404" y="3964"/>
                  </a:lnTo>
                  <a:lnTo>
                    <a:pt x="11473" y="4126"/>
                  </a:lnTo>
                  <a:lnTo>
                    <a:pt x="11538" y="4291"/>
                  </a:lnTo>
                  <a:lnTo>
                    <a:pt x="11600" y="4457"/>
                  </a:lnTo>
                  <a:lnTo>
                    <a:pt x="11659" y="4625"/>
                  </a:lnTo>
                  <a:lnTo>
                    <a:pt x="11715" y="4796"/>
                  </a:lnTo>
                  <a:lnTo>
                    <a:pt x="11767" y="4969"/>
                  </a:lnTo>
                  <a:lnTo>
                    <a:pt x="11817" y="5143"/>
                  </a:lnTo>
                  <a:lnTo>
                    <a:pt x="11862" y="5319"/>
                  </a:lnTo>
                  <a:lnTo>
                    <a:pt x="11905" y="5497"/>
                  </a:lnTo>
                  <a:lnTo>
                    <a:pt x="11944" y="5678"/>
                  </a:lnTo>
                  <a:lnTo>
                    <a:pt x="11979" y="5860"/>
                  </a:lnTo>
                  <a:lnTo>
                    <a:pt x="12011" y="6043"/>
                  </a:lnTo>
                  <a:lnTo>
                    <a:pt x="12039" y="6228"/>
                  </a:lnTo>
                  <a:lnTo>
                    <a:pt x="12064" y="6415"/>
                  </a:lnTo>
                  <a:lnTo>
                    <a:pt x="12085" y="6603"/>
                  </a:lnTo>
                  <a:lnTo>
                    <a:pt x="12102" y="6793"/>
                  </a:lnTo>
                  <a:lnTo>
                    <a:pt x="12116" y="6984"/>
                  </a:lnTo>
                  <a:lnTo>
                    <a:pt x="12126" y="7176"/>
                  </a:lnTo>
                  <a:lnTo>
                    <a:pt x="12132" y="7370"/>
                  </a:lnTo>
                  <a:lnTo>
                    <a:pt x="12133" y="7565"/>
                  </a:lnTo>
                  <a:lnTo>
                    <a:pt x="12133" y="7761"/>
                  </a:lnTo>
                  <a:lnTo>
                    <a:pt x="12127" y="7956"/>
                  </a:lnTo>
                  <a:lnTo>
                    <a:pt x="12118" y="8148"/>
                  </a:lnTo>
                  <a:lnTo>
                    <a:pt x="12104" y="8339"/>
                  </a:lnTo>
                  <a:lnTo>
                    <a:pt x="12087" y="8528"/>
                  </a:lnTo>
                  <a:lnTo>
                    <a:pt x="12066" y="8717"/>
                  </a:lnTo>
                  <a:lnTo>
                    <a:pt x="12041" y="8904"/>
                  </a:lnTo>
                  <a:lnTo>
                    <a:pt x="12012" y="9089"/>
                  </a:lnTo>
                  <a:lnTo>
                    <a:pt x="11981" y="9272"/>
                  </a:lnTo>
                  <a:lnTo>
                    <a:pt x="11945" y="9455"/>
                  </a:lnTo>
                  <a:lnTo>
                    <a:pt x="11906" y="9635"/>
                  </a:lnTo>
                  <a:lnTo>
                    <a:pt x="11863" y="9813"/>
                  </a:lnTo>
                  <a:lnTo>
                    <a:pt x="11817" y="9990"/>
                  </a:lnTo>
                  <a:lnTo>
                    <a:pt x="11769" y="10164"/>
                  </a:lnTo>
                  <a:lnTo>
                    <a:pt x="11716" y="10337"/>
                  </a:lnTo>
                  <a:lnTo>
                    <a:pt x="11660" y="10508"/>
                  </a:lnTo>
                  <a:lnTo>
                    <a:pt x="11601" y="10676"/>
                  </a:lnTo>
                  <a:lnTo>
                    <a:pt x="11539" y="10842"/>
                  </a:lnTo>
                  <a:lnTo>
                    <a:pt x="11474" y="11007"/>
                  </a:lnTo>
                  <a:lnTo>
                    <a:pt x="11406" y="11168"/>
                  </a:lnTo>
                  <a:lnTo>
                    <a:pt x="11261" y="11484"/>
                  </a:lnTo>
                  <a:lnTo>
                    <a:pt x="11103" y="11791"/>
                  </a:lnTo>
                  <a:lnTo>
                    <a:pt x="10934" y="12087"/>
                  </a:lnTo>
                  <a:lnTo>
                    <a:pt x="10755" y="12373"/>
                  </a:lnTo>
                  <a:lnTo>
                    <a:pt x="10564" y="12648"/>
                  </a:lnTo>
                  <a:lnTo>
                    <a:pt x="10465" y="12782"/>
                  </a:lnTo>
                  <a:lnTo>
                    <a:pt x="10363" y="12912"/>
                  </a:lnTo>
                  <a:lnTo>
                    <a:pt x="10259" y="13038"/>
                  </a:lnTo>
                  <a:lnTo>
                    <a:pt x="10153" y="13162"/>
                  </a:lnTo>
                  <a:lnTo>
                    <a:pt x="10044" y="13283"/>
                  </a:lnTo>
                  <a:lnTo>
                    <a:pt x="9933" y="13400"/>
                  </a:lnTo>
                  <a:lnTo>
                    <a:pt x="9820" y="13514"/>
                  </a:lnTo>
                  <a:lnTo>
                    <a:pt x="9704" y="13625"/>
                  </a:lnTo>
                  <a:lnTo>
                    <a:pt x="9586" y="13733"/>
                  </a:lnTo>
                  <a:lnTo>
                    <a:pt x="9467" y="13836"/>
                  </a:lnTo>
                  <a:lnTo>
                    <a:pt x="9344" y="13937"/>
                  </a:lnTo>
                  <a:lnTo>
                    <a:pt x="9220" y="14034"/>
                  </a:lnTo>
                  <a:lnTo>
                    <a:pt x="9094" y="14127"/>
                  </a:lnTo>
                  <a:lnTo>
                    <a:pt x="8966" y="14216"/>
                  </a:lnTo>
                  <a:lnTo>
                    <a:pt x="8836" y="14302"/>
                  </a:lnTo>
                  <a:lnTo>
                    <a:pt x="8705" y="14384"/>
                  </a:lnTo>
                  <a:lnTo>
                    <a:pt x="8571" y="14462"/>
                  </a:lnTo>
                  <a:lnTo>
                    <a:pt x="8436" y="14536"/>
                  </a:lnTo>
                  <a:lnTo>
                    <a:pt x="8298" y="14606"/>
                  </a:lnTo>
                  <a:lnTo>
                    <a:pt x="8160" y="14672"/>
                  </a:lnTo>
                  <a:lnTo>
                    <a:pt x="8019" y="14733"/>
                  </a:lnTo>
                  <a:lnTo>
                    <a:pt x="7877" y="14791"/>
                  </a:lnTo>
                  <a:lnTo>
                    <a:pt x="7734" y="14844"/>
                  </a:lnTo>
                  <a:lnTo>
                    <a:pt x="7589" y="14893"/>
                  </a:lnTo>
                  <a:lnTo>
                    <a:pt x="7442" y="14938"/>
                  </a:lnTo>
                  <a:lnTo>
                    <a:pt x="7295" y="14978"/>
                  </a:lnTo>
                  <a:lnTo>
                    <a:pt x="7145" y="15014"/>
                  </a:lnTo>
                  <a:lnTo>
                    <a:pt x="6995" y="15045"/>
                  </a:lnTo>
                  <a:lnTo>
                    <a:pt x="6843" y="15071"/>
                  </a:lnTo>
                  <a:lnTo>
                    <a:pt x="6690" y="15093"/>
                  </a:lnTo>
                  <a:lnTo>
                    <a:pt x="6537" y="15110"/>
                  </a:lnTo>
                  <a:lnTo>
                    <a:pt x="6382" y="15122"/>
                  </a:lnTo>
                  <a:lnTo>
                    <a:pt x="6225" y="15130"/>
                  </a:lnTo>
                  <a:lnTo>
                    <a:pt x="6069" y="15132"/>
                  </a:lnTo>
                  <a:lnTo>
                    <a:pt x="5913" y="15132"/>
                  </a:lnTo>
                  <a:lnTo>
                    <a:pt x="5756" y="15124"/>
                  </a:lnTo>
                  <a:lnTo>
                    <a:pt x="5602" y="15112"/>
                  </a:lnTo>
                  <a:lnTo>
                    <a:pt x="5448" y="15095"/>
                  </a:lnTo>
                  <a:lnTo>
                    <a:pt x="5295" y="15073"/>
                  </a:lnTo>
                  <a:lnTo>
                    <a:pt x="5143" y="15047"/>
                  </a:lnTo>
                  <a:lnTo>
                    <a:pt x="4993" y="15016"/>
                  </a:lnTo>
                  <a:lnTo>
                    <a:pt x="4843" y="14980"/>
                  </a:lnTo>
                  <a:lnTo>
                    <a:pt x="4696" y="14940"/>
                  </a:lnTo>
                  <a:lnTo>
                    <a:pt x="4550" y="14895"/>
                  </a:lnTo>
                  <a:lnTo>
                    <a:pt x="4405" y="14846"/>
                  </a:lnTo>
                  <a:lnTo>
                    <a:pt x="4261" y="14793"/>
                  </a:lnTo>
                  <a:lnTo>
                    <a:pt x="4119" y="14735"/>
                  </a:lnTo>
                  <a:lnTo>
                    <a:pt x="3979" y="14673"/>
                  </a:lnTo>
                  <a:lnTo>
                    <a:pt x="3840" y="14607"/>
                  </a:lnTo>
                  <a:lnTo>
                    <a:pt x="3703" y="14537"/>
                  </a:lnTo>
                  <a:lnTo>
                    <a:pt x="3567" y="14464"/>
                  </a:lnTo>
                  <a:lnTo>
                    <a:pt x="3433" y="14386"/>
                  </a:lnTo>
                  <a:lnTo>
                    <a:pt x="3302" y="14304"/>
                  </a:lnTo>
                  <a:lnTo>
                    <a:pt x="3172" y="14218"/>
                  </a:lnTo>
                  <a:lnTo>
                    <a:pt x="3044" y="14129"/>
                  </a:lnTo>
                  <a:lnTo>
                    <a:pt x="2917" y="14035"/>
                  </a:lnTo>
                  <a:lnTo>
                    <a:pt x="2793" y="13939"/>
                  </a:lnTo>
                  <a:lnTo>
                    <a:pt x="2671" y="13838"/>
                  </a:lnTo>
                  <a:lnTo>
                    <a:pt x="2551" y="13734"/>
                  </a:lnTo>
                  <a:lnTo>
                    <a:pt x="2434" y="13627"/>
                  </a:lnTo>
                  <a:lnTo>
                    <a:pt x="2318" y="13516"/>
                  </a:lnTo>
                  <a:lnTo>
                    <a:pt x="2204" y="13402"/>
                  </a:lnTo>
                  <a:lnTo>
                    <a:pt x="2093" y="13284"/>
                  </a:lnTo>
                  <a:lnTo>
                    <a:pt x="1984" y="13164"/>
                  </a:lnTo>
                  <a:lnTo>
                    <a:pt x="1878" y="13040"/>
                  </a:lnTo>
                  <a:lnTo>
                    <a:pt x="1774" y="12913"/>
                  </a:lnTo>
                  <a:lnTo>
                    <a:pt x="1672" y="12783"/>
                  </a:lnTo>
                  <a:lnTo>
                    <a:pt x="1573" y="12650"/>
                  </a:lnTo>
                  <a:lnTo>
                    <a:pt x="1383" y="12376"/>
                  </a:lnTo>
                  <a:lnTo>
                    <a:pt x="1204" y="12090"/>
                  </a:lnTo>
                  <a:lnTo>
                    <a:pt x="1035" y="11793"/>
                  </a:lnTo>
                  <a:lnTo>
                    <a:pt x="877" y="11487"/>
                  </a:lnTo>
                  <a:lnTo>
                    <a:pt x="731" y="11170"/>
                  </a:lnTo>
                  <a:lnTo>
                    <a:pt x="663" y="11007"/>
                  </a:lnTo>
                  <a:lnTo>
                    <a:pt x="598" y="10844"/>
                  </a:lnTo>
                  <a:lnTo>
                    <a:pt x="535" y="10677"/>
                  </a:lnTo>
                  <a:lnTo>
                    <a:pt x="476" y="10509"/>
                  </a:lnTo>
                  <a:lnTo>
                    <a:pt x="420" y="10338"/>
                  </a:lnTo>
                  <a:lnTo>
                    <a:pt x="368" y="10165"/>
                  </a:lnTo>
                  <a:lnTo>
                    <a:pt x="318" y="9991"/>
                  </a:lnTo>
                  <a:lnTo>
                    <a:pt x="272" y="9814"/>
                  </a:lnTo>
                  <a:lnTo>
                    <a:pt x="230" y="9636"/>
                  </a:lnTo>
                  <a:lnTo>
                    <a:pt x="191" y="9456"/>
                  </a:lnTo>
                  <a:lnTo>
                    <a:pt x="156" y="9274"/>
                  </a:lnTo>
                  <a:lnTo>
                    <a:pt x="123" y="9090"/>
                  </a:lnTo>
                  <a:lnTo>
                    <a:pt x="95" y="8904"/>
                  </a:lnTo>
                  <a:lnTo>
                    <a:pt x="70" y="8718"/>
                  </a:lnTo>
                  <a:lnTo>
                    <a:pt x="49" y="8529"/>
                  </a:lnTo>
                  <a:lnTo>
                    <a:pt x="32" y="8340"/>
                  </a:lnTo>
                  <a:lnTo>
                    <a:pt x="18" y="8149"/>
                  </a:lnTo>
                  <a:lnTo>
                    <a:pt x="8" y="7956"/>
                  </a:lnTo>
                  <a:lnTo>
                    <a:pt x="2" y="7763"/>
                  </a:lnTo>
                  <a:lnTo>
                    <a:pt x="0" y="7568"/>
                  </a:lnTo>
                  <a:cubicBezTo>
                    <a:pt x="0" y="7547"/>
                    <a:pt x="9" y="7527"/>
                    <a:pt x="25" y="7515"/>
                  </a:cubicBezTo>
                  <a:cubicBezTo>
                    <a:pt x="41" y="7502"/>
                    <a:pt x="63" y="7497"/>
                    <a:pt x="83" y="7502"/>
                  </a:cubicBezTo>
                  <a:lnTo>
                    <a:pt x="85" y="7503"/>
                  </a:lnTo>
                  <a:close/>
                  <a:moveTo>
                    <a:pt x="50" y="7632"/>
                  </a:moveTo>
                  <a:lnTo>
                    <a:pt x="133" y="7566"/>
                  </a:lnTo>
                  <a:lnTo>
                    <a:pt x="135" y="7758"/>
                  </a:lnTo>
                  <a:lnTo>
                    <a:pt x="141" y="7949"/>
                  </a:lnTo>
                  <a:lnTo>
                    <a:pt x="151" y="8139"/>
                  </a:lnTo>
                  <a:lnTo>
                    <a:pt x="164" y="8328"/>
                  </a:lnTo>
                  <a:lnTo>
                    <a:pt x="181" y="8515"/>
                  </a:lnTo>
                  <a:lnTo>
                    <a:pt x="202" y="8700"/>
                  </a:lnTo>
                  <a:lnTo>
                    <a:pt x="227" y="8884"/>
                  </a:lnTo>
                  <a:lnTo>
                    <a:pt x="255" y="9067"/>
                  </a:lnTo>
                  <a:lnTo>
                    <a:pt x="286" y="9248"/>
                  </a:lnTo>
                  <a:lnTo>
                    <a:pt x="321" y="9427"/>
                  </a:lnTo>
                  <a:lnTo>
                    <a:pt x="360" y="9605"/>
                  </a:lnTo>
                  <a:lnTo>
                    <a:pt x="401" y="9781"/>
                  </a:lnTo>
                  <a:lnTo>
                    <a:pt x="447" y="9954"/>
                  </a:lnTo>
                  <a:lnTo>
                    <a:pt x="495" y="10127"/>
                  </a:lnTo>
                  <a:lnTo>
                    <a:pt x="547" y="10296"/>
                  </a:lnTo>
                  <a:lnTo>
                    <a:pt x="602" y="10464"/>
                  </a:lnTo>
                  <a:lnTo>
                    <a:pt x="660" y="10630"/>
                  </a:lnTo>
                  <a:lnTo>
                    <a:pt x="721" y="10794"/>
                  </a:lnTo>
                  <a:lnTo>
                    <a:pt x="785" y="10955"/>
                  </a:lnTo>
                  <a:lnTo>
                    <a:pt x="853" y="11114"/>
                  </a:lnTo>
                  <a:lnTo>
                    <a:pt x="996" y="11426"/>
                  </a:lnTo>
                  <a:lnTo>
                    <a:pt x="1150" y="11727"/>
                  </a:lnTo>
                  <a:lnTo>
                    <a:pt x="1316" y="12019"/>
                  </a:lnTo>
                  <a:lnTo>
                    <a:pt x="1493" y="12300"/>
                  </a:lnTo>
                  <a:lnTo>
                    <a:pt x="1680" y="12570"/>
                  </a:lnTo>
                  <a:lnTo>
                    <a:pt x="1777" y="12701"/>
                  </a:lnTo>
                  <a:lnTo>
                    <a:pt x="1877" y="12828"/>
                  </a:lnTo>
                  <a:lnTo>
                    <a:pt x="1979" y="12953"/>
                  </a:lnTo>
                  <a:lnTo>
                    <a:pt x="2084" y="13074"/>
                  </a:lnTo>
                  <a:lnTo>
                    <a:pt x="2190" y="13193"/>
                  </a:lnTo>
                  <a:lnTo>
                    <a:pt x="2299" y="13308"/>
                  </a:lnTo>
                  <a:lnTo>
                    <a:pt x="2410" y="13420"/>
                  </a:lnTo>
                  <a:lnTo>
                    <a:pt x="2523" y="13528"/>
                  </a:lnTo>
                  <a:lnTo>
                    <a:pt x="2639" y="13633"/>
                  </a:lnTo>
                  <a:lnTo>
                    <a:pt x="2756" y="13735"/>
                  </a:lnTo>
                  <a:lnTo>
                    <a:pt x="2875" y="13833"/>
                  </a:lnTo>
                  <a:lnTo>
                    <a:pt x="2997" y="13928"/>
                  </a:lnTo>
                  <a:lnTo>
                    <a:pt x="3120" y="14019"/>
                  </a:lnTo>
                  <a:lnTo>
                    <a:pt x="3245" y="14106"/>
                  </a:lnTo>
                  <a:lnTo>
                    <a:pt x="3372" y="14190"/>
                  </a:lnTo>
                  <a:lnTo>
                    <a:pt x="3501" y="14270"/>
                  </a:lnTo>
                  <a:lnTo>
                    <a:pt x="3631" y="14346"/>
                  </a:lnTo>
                  <a:lnTo>
                    <a:pt x="3763" y="14419"/>
                  </a:lnTo>
                  <a:lnTo>
                    <a:pt x="3897" y="14487"/>
                  </a:lnTo>
                  <a:lnTo>
                    <a:pt x="4032" y="14551"/>
                  </a:lnTo>
                  <a:lnTo>
                    <a:pt x="4169" y="14612"/>
                  </a:lnTo>
                  <a:lnTo>
                    <a:pt x="4307" y="14668"/>
                  </a:lnTo>
                  <a:lnTo>
                    <a:pt x="4447" y="14720"/>
                  </a:lnTo>
                  <a:lnTo>
                    <a:pt x="4588" y="14768"/>
                  </a:lnTo>
                  <a:lnTo>
                    <a:pt x="4731" y="14811"/>
                  </a:lnTo>
                  <a:lnTo>
                    <a:pt x="4875" y="14850"/>
                  </a:lnTo>
                  <a:lnTo>
                    <a:pt x="5020" y="14885"/>
                  </a:lnTo>
                  <a:lnTo>
                    <a:pt x="5166" y="14915"/>
                  </a:lnTo>
                  <a:lnTo>
                    <a:pt x="5314" y="14941"/>
                  </a:lnTo>
                  <a:lnTo>
                    <a:pt x="5462" y="14963"/>
                  </a:lnTo>
                  <a:lnTo>
                    <a:pt x="5612" y="14979"/>
                  </a:lnTo>
                  <a:lnTo>
                    <a:pt x="5763" y="14991"/>
                  </a:lnTo>
                  <a:lnTo>
                    <a:pt x="5914" y="14998"/>
                  </a:lnTo>
                  <a:lnTo>
                    <a:pt x="6066" y="14999"/>
                  </a:lnTo>
                  <a:lnTo>
                    <a:pt x="6219" y="14996"/>
                  </a:lnTo>
                  <a:lnTo>
                    <a:pt x="6371" y="14989"/>
                  </a:lnTo>
                  <a:lnTo>
                    <a:pt x="6522" y="14978"/>
                  </a:lnTo>
                  <a:lnTo>
                    <a:pt x="6672" y="14961"/>
                  </a:lnTo>
                  <a:lnTo>
                    <a:pt x="6821" y="14940"/>
                  </a:lnTo>
                  <a:lnTo>
                    <a:pt x="6968" y="14914"/>
                  </a:lnTo>
                  <a:lnTo>
                    <a:pt x="7115" y="14884"/>
                  </a:lnTo>
                  <a:lnTo>
                    <a:pt x="7259" y="14850"/>
                  </a:lnTo>
                  <a:lnTo>
                    <a:pt x="7404" y="14810"/>
                  </a:lnTo>
                  <a:lnTo>
                    <a:pt x="7546" y="14767"/>
                  </a:lnTo>
                  <a:lnTo>
                    <a:pt x="7687" y="14720"/>
                  </a:lnTo>
                  <a:lnTo>
                    <a:pt x="7827" y="14667"/>
                  </a:lnTo>
                  <a:lnTo>
                    <a:pt x="7966" y="14611"/>
                  </a:lnTo>
                  <a:lnTo>
                    <a:pt x="8102" y="14551"/>
                  </a:lnTo>
                  <a:lnTo>
                    <a:pt x="8238" y="14487"/>
                  </a:lnTo>
                  <a:lnTo>
                    <a:pt x="8371" y="14419"/>
                  </a:lnTo>
                  <a:lnTo>
                    <a:pt x="8504" y="14346"/>
                  </a:lnTo>
                  <a:lnTo>
                    <a:pt x="8634" y="14270"/>
                  </a:lnTo>
                  <a:lnTo>
                    <a:pt x="8763" y="14191"/>
                  </a:lnTo>
                  <a:lnTo>
                    <a:pt x="8890" y="14107"/>
                  </a:lnTo>
                  <a:lnTo>
                    <a:pt x="9015" y="14019"/>
                  </a:lnTo>
                  <a:lnTo>
                    <a:pt x="9138" y="13928"/>
                  </a:lnTo>
                  <a:lnTo>
                    <a:pt x="9260" y="13834"/>
                  </a:lnTo>
                  <a:lnTo>
                    <a:pt x="9379" y="13736"/>
                  </a:lnTo>
                  <a:lnTo>
                    <a:pt x="9496" y="13634"/>
                  </a:lnTo>
                  <a:lnTo>
                    <a:pt x="9612" y="13529"/>
                  </a:lnTo>
                  <a:lnTo>
                    <a:pt x="9725" y="13420"/>
                  </a:lnTo>
                  <a:lnTo>
                    <a:pt x="9836" y="13309"/>
                  </a:lnTo>
                  <a:lnTo>
                    <a:pt x="9945" y="13193"/>
                  </a:lnTo>
                  <a:lnTo>
                    <a:pt x="10052" y="13076"/>
                  </a:lnTo>
                  <a:lnTo>
                    <a:pt x="10156" y="12954"/>
                  </a:lnTo>
                  <a:lnTo>
                    <a:pt x="10258" y="12829"/>
                  </a:lnTo>
                  <a:lnTo>
                    <a:pt x="10358" y="12702"/>
                  </a:lnTo>
                  <a:lnTo>
                    <a:pt x="10455" y="12572"/>
                  </a:lnTo>
                  <a:lnTo>
                    <a:pt x="10642" y="12303"/>
                  </a:lnTo>
                  <a:lnTo>
                    <a:pt x="10818" y="12022"/>
                  </a:lnTo>
                  <a:lnTo>
                    <a:pt x="10984" y="11730"/>
                  </a:lnTo>
                  <a:lnTo>
                    <a:pt x="11139" y="11429"/>
                  </a:lnTo>
                  <a:lnTo>
                    <a:pt x="11283" y="11117"/>
                  </a:lnTo>
                  <a:lnTo>
                    <a:pt x="11350" y="10957"/>
                  </a:lnTo>
                  <a:lnTo>
                    <a:pt x="11414" y="10796"/>
                  </a:lnTo>
                  <a:lnTo>
                    <a:pt x="11476" y="10632"/>
                  </a:lnTo>
                  <a:lnTo>
                    <a:pt x="11534" y="10466"/>
                  </a:lnTo>
                  <a:lnTo>
                    <a:pt x="11589" y="10298"/>
                  </a:lnTo>
                  <a:lnTo>
                    <a:pt x="11640" y="10128"/>
                  </a:lnTo>
                  <a:lnTo>
                    <a:pt x="11688" y="9956"/>
                  </a:lnTo>
                  <a:lnTo>
                    <a:pt x="11734" y="9782"/>
                  </a:lnTo>
                  <a:lnTo>
                    <a:pt x="11776" y="9606"/>
                  </a:lnTo>
                  <a:lnTo>
                    <a:pt x="11814" y="9429"/>
                  </a:lnTo>
                  <a:lnTo>
                    <a:pt x="11849" y="9250"/>
                  </a:lnTo>
                  <a:lnTo>
                    <a:pt x="11881" y="9069"/>
                  </a:lnTo>
                  <a:lnTo>
                    <a:pt x="11909" y="8886"/>
                  </a:lnTo>
                  <a:lnTo>
                    <a:pt x="11933" y="8702"/>
                  </a:lnTo>
                  <a:lnTo>
                    <a:pt x="11954" y="8516"/>
                  </a:lnTo>
                  <a:lnTo>
                    <a:pt x="11971" y="8330"/>
                  </a:lnTo>
                  <a:lnTo>
                    <a:pt x="11984" y="8141"/>
                  </a:lnTo>
                  <a:lnTo>
                    <a:pt x="11994" y="7951"/>
                  </a:lnTo>
                  <a:lnTo>
                    <a:pt x="12000" y="7761"/>
                  </a:lnTo>
                  <a:lnTo>
                    <a:pt x="12000" y="7566"/>
                  </a:lnTo>
                  <a:lnTo>
                    <a:pt x="11998" y="7374"/>
                  </a:lnTo>
                  <a:lnTo>
                    <a:pt x="11992" y="7183"/>
                  </a:lnTo>
                  <a:lnTo>
                    <a:pt x="11983" y="6993"/>
                  </a:lnTo>
                  <a:lnTo>
                    <a:pt x="11970" y="6805"/>
                  </a:lnTo>
                  <a:lnTo>
                    <a:pt x="11953" y="6618"/>
                  </a:lnTo>
                  <a:lnTo>
                    <a:pt x="11932" y="6433"/>
                  </a:lnTo>
                  <a:lnTo>
                    <a:pt x="11908" y="6248"/>
                  </a:lnTo>
                  <a:lnTo>
                    <a:pt x="11880" y="6066"/>
                  </a:lnTo>
                  <a:lnTo>
                    <a:pt x="11848" y="5885"/>
                  </a:lnTo>
                  <a:lnTo>
                    <a:pt x="11813" y="5706"/>
                  </a:lnTo>
                  <a:lnTo>
                    <a:pt x="11775" y="5529"/>
                  </a:lnTo>
                  <a:lnTo>
                    <a:pt x="11733" y="5353"/>
                  </a:lnTo>
                  <a:lnTo>
                    <a:pt x="11688" y="5179"/>
                  </a:lnTo>
                  <a:lnTo>
                    <a:pt x="11640" y="5007"/>
                  </a:lnTo>
                  <a:lnTo>
                    <a:pt x="11588" y="4837"/>
                  </a:lnTo>
                  <a:lnTo>
                    <a:pt x="11533" y="4669"/>
                  </a:lnTo>
                  <a:lnTo>
                    <a:pt x="11475" y="4503"/>
                  </a:lnTo>
                  <a:lnTo>
                    <a:pt x="11414" y="4340"/>
                  </a:lnTo>
                  <a:lnTo>
                    <a:pt x="11350" y="4178"/>
                  </a:lnTo>
                  <a:lnTo>
                    <a:pt x="11283" y="4020"/>
                  </a:lnTo>
                  <a:lnTo>
                    <a:pt x="11140" y="3708"/>
                  </a:lnTo>
                  <a:lnTo>
                    <a:pt x="10986" y="3407"/>
                  </a:lnTo>
                  <a:lnTo>
                    <a:pt x="10820" y="3115"/>
                  </a:lnTo>
                  <a:lnTo>
                    <a:pt x="10643" y="2834"/>
                  </a:lnTo>
                  <a:lnTo>
                    <a:pt x="10456" y="2564"/>
                  </a:lnTo>
                  <a:lnTo>
                    <a:pt x="10359" y="2434"/>
                  </a:lnTo>
                  <a:lnTo>
                    <a:pt x="10259" y="2306"/>
                  </a:lnTo>
                  <a:lnTo>
                    <a:pt x="10157" y="2182"/>
                  </a:lnTo>
                  <a:lnTo>
                    <a:pt x="10053" y="2060"/>
                  </a:lnTo>
                  <a:lnTo>
                    <a:pt x="9946" y="1942"/>
                  </a:lnTo>
                  <a:lnTo>
                    <a:pt x="9838" y="1827"/>
                  </a:lnTo>
                  <a:lnTo>
                    <a:pt x="9726" y="1715"/>
                  </a:lnTo>
                  <a:lnTo>
                    <a:pt x="9613" y="1607"/>
                  </a:lnTo>
                  <a:lnTo>
                    <a:pt x="9498" y="1501"/>
                  </a:lnTo>
                  <a:lnTo>
                    <a:pt x="9381" y="1400"/>
                  </a:lnTo>
                  <a:lnTo>
                    <a:pt x="9262" y="1302"/>
                  </a:lnTo>
                  <a:lnTo>
                    <a:pt x="9140" y="1207"/>
                  </a:lnTo>
                  <a:lnTo>
                    <a:pt x="9017" y="1116"/>
                  </a:lnTo>
                  <a:lnTo>
                    <a:pt x="8892" y="1028"/>
                  </a:lnTo>
                  <a:lnTo>
                    <a:pt x="8765" y="945"/>
                  </a:lnTo>
                  <a:lnTo>
                    <a:pt x="8636" y="865"/>
                  </a:lnTo>
                  <a:lnTo>
                    <a:pt x="8505" y="788"/>
                  </a:lnTo>
                  <a:lnTo>
                    <a:pt x="8374" y="716"/>
                  </a:lnTo>
                  <a:lnTo>
                    <a:pt x="8240" y="648"/>
                  </a:lnTo>
                  <a:lnTo>
                    <a:pt x="8105" y="583"/>
                  </a:lnTo>
                  <a:lnTo>
                    <a:pt x="7968" y="523"/>
                  </a:lnTo>
                  <a:lnTo>
                    <a:pt x="7829" y="467"/>
                  </a:lnTo>
                  <a:lnTo>
                    <a:pt x="7690" y="415"/>
                  </a:lnTo>
                  <a:lnTo>
                    <a:pt x="7549" y="367"/>
                  </a:lnTo>
                  <a:lnTo>
                    <a:pt x="7406" y="324"/>
                  </a:lnTo>
                  <a:lnTo>
                    <a:pt x="7262" y="285"/>
                  </a:lnTo>
                  <a:lnTo>
                    <a:pt x="7117" y="250"/>
                  </a:lnTo>
                  <a:lnTo>
                    <a:pt x="6971" y="220"/>
                  </a:lnTo>
                  <a:lnTo>
                    <a:pt x="6823" y="194"/>
                  </a:lnTo>
                  <a:lnTo>
                    <a:pt x="6675" y="172"/>
                  </a:lnTo>
                  <a:lnTo>
                    <a:pt x="6525" y="156"/>
                  </a:lnTo>
                  <a:lnTo>
                    <a:pt x="6374" y="144"/>
                  </a:lnTo>
                  <a:lnTo>
                    <a:pt x="6222" y="137"/>
                  </a:lnTo>
                  <a:lnTo>
                    <a:pt x="6069" y="134"/>
                  </a:lnTo>
                  <a:lnTo>
                    <a:pt x="5916" y="136"/>
                  </a:lnTo>
                  <a:lnTo>
                    <a:pt x="5764" y="143"/>
                  </a:lnTo>
                  <a:lnTo>
                    <a:pt x="5613" y="155"/>
                  </a:lnTo>
                  <a:lnTo>
                    <a:pt x="5464" y="171"/>
                  </a:lnTo>
                  <a:lnTo>
                    <a:pt x="5315" y="193"/>
                  </a:lnTo>
                  <a:lnTo>
                    <a:pt x="5167" y="219"/>
                  </a:lnTo>
                  <a:lnTo>
                    <a:pt x="5022" y="249"/>
                  </a:lnTo>
                  <a:lnTo>
                    <a:pt x="4876" y="284"/>
                  </a:lnTo>
                  <a:lnTo>
                    <a:pt x="4732" y="323"/>
                  </a:lnTo>
                  <a:lnTo>
                    <a:pt x="4590" y="366"/>
                  </a:lnTo>
                  <a:lnTo>
                    <a:pt x="4449" y="414"/>
                  </a:lnTo>
                  <a:lnTo>
                    <a:pt x="4309" y="466"/>
                  </a:lnTo>
                  <a:lnTo>
                    <a:pt x="4171" y="522"/>
                  </a:lnTo>
                  <a:lnTo>
                    <a:pt x="4034" y="583"/>
                  </a:lnTo>
                  <a:lnTo>
                    <a:pt x="3898" y="647"/>
                  </a:lnTo>
                  <a:lnTo>
                    <a:pt x="3765" y="715"/>
                  </a:lnTo>
                  <a:lnTo>
                    <a:pt x="3633" y="788"/>
                  </a:lnTo>
                  <a:lnTo>
                    <a:pt x="3502" y="864"/>
                  </a:lnTo>
                  <a:lnTo>
                    <a:pt x="3373" y="944"/>
                  </a:lnTo>
                  <a:lnTo>
                    <a:pt x="3246" y="1027"/>
                  </a:lnTo>
                  <a:lnTo>
                    <a:pt x="3121" y="1115"/>
                  </a:lnTo>
                  <a:lnTo>
                    <a:pt x="2998" y="1205"/>
                  </a:lnTo>
                  <a:lnTo>
                    <a:pt x="2877" y="1300"/>
                  </a:lnTo>
                  <a:lnTo>
                    <a:pt x="2757" y="1399"/>
                  </a:lnTo>
                  <a:lnTo>
                    <a:pt x="2640" y="1500"/>
                  </a:lnTo>
                  <a:lnTo>
                    <a:pt x="2525" y="1606"/>
                  </a:lnTo>
                  <a:lnTo>
                    <a:pt x="2411" y="1714"/>
                  </a:lnTo>
                  <a:lnTo>
                    <a:pt x="2300" y="1826"/>
                  </a:lnTo>
                  <a:lnTo>
                    <a:pt x="2191" y="1941"/>
                  </a:lnTo>
                  <a:lnTo>
                    <a:pt x="2084" y="2059"/>
                  </a:lnTo>
                  <a:lnTo>
                    <a:pt x="1980" y="2181"/>
                  </a:lnTo>
                  <a:lnTo>
                    <a:pt x="1878" y="2305"/>
                  </a:lnTo>
                  <a:lnTo>
                    <a:pt x="1778" y="2433"/>
                  </a:lnTo>
                  <a:lnTo>
                    <a:pt x="1682" y="2562"/>
                  </a:lnTo>
                  <a:lnTo>
                    <a:pt x="1495" y="2832"/>
                  </a:lnTo>
                  <a:lnTo>
                    <a:pt x="1318" y="3113"/>
                  </a:lnTo>
                  <a:lnTo>
                    <a:pt x="1152" y="3404"/>
                  </a:lnTo>
                  <a:lnTo>
                    <a:pt x="998" y="3706"/>
                  </a:lnTo>
                  <a:lnTo>
                    <a:pt x="854" y="4018"/>
                  </a:lnTo>
                  <a:lnTo>
                    <a:pt x="787" y="4178"/>
                  </a:lnTo>
                  <a:lnTo>
                    <a:pt x="722" y="4339"/>
                  </a:lnTo>
                  <a:lnTo>
                    <a:pt x="661" y="4503"/>
                  </a:lnTo>
                  <a:lnTo>
                    <a:pt x="603" y="4669"/>
                  </a:lnTo>
                  <a:lnTo>
                    <a:pt x="548" y="4837"/>
                  </a:lnTo>
                  <a:lnTo>
                    <a:pt x="497" y="5007"/>
                  </a:lnTo>
                  <a:lnTo>
                    <a:pt x="448" y="5179"/>
                  </a:lnTo>
                  <a:lnTo>
                    <a:pt x="403" y="5353"/>
                  </a:lnTo>
                  <a:lnTo>
                    <a:pt x="361" y="5529"/>
                  </a:lnTo>
                  <a:lnTo>
                    <a:pt x="323" y="5706"/>
                  </a:lnTo>
                  <a:lnTo>
                    <a:pt x="288" y="5885"/>
                  </a:lnTo>
                  <a:lnTo>
                    <a:pt x="256" y="6066"/>
                  </a:lnTo>
                  <a:lnTo>
                    <a:pt x="228" y="6249"/>
                  </a:lnTo>
                  <a:lnTo>
                    <a:pt x="204" y="6433"/>
                  </a:lnTo>
                  <a:lnTo>
                    <a:pt x="183" y="6618"/>
                  </a:lnTo>
                  <a:lnTo>
                    <a:pt x="166" y="6805"/>
                  </a:lnTo>
                  <a:lnTo>
                    <a:pt x="153" y="6994"/>
                  </a:lnTo>
                  <a:lnTo>
                    <a:pt x="143" y="7184"/>
                  </a:lnTo>
                  <a:lnTo>
                    <a:pt x="137" y="7375"/>
                  </a:lnTo>
                  <a:lnTo>
                    <a:pt x="135" y="7568"/>
                  </a:lnTo>
                  <a:cubicBezTo>
                    <a:pt x="135" y="7589"/>
                    <a:pt x="125" y="7608"/>
                    <a:pt x="109" y="7620"/>
                  </a:cubicBezTo>
                  <a:cubicBezTo>
                    <a:pt x="93" y="7633"/>
                    <a:pt x="72" y="7637"/>
                    <a:pt x="52" y="7632"/>
                  </a:cubicBezTo>
                  <a:lnTo>
                    <a:pt x="50" y="7632"/>
                  </a:lnTo>
                  <a:close/>
                </a:path>
              </a:pathLst>
            </a:custGeom>
            <a:solidFill>
              <a:srgbClr val="808080"/>
            </a:solidFill>
            <a:ln w="0" cap="flat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27" name="Freeform 103"/>
            <p:cNvSpPr>
              <a:spLocks noEditPoints="1"/>
            </p:cNvSpPr>
            <p:nvPr/>
          </p:nvSpPr>
          <p:spPr bwMode="auto">
            <a:xfrm>
              <a:off x="2094" y="1095"/>
              <a:ext cx="78" cy="201"/>
            </a:xfrm>
            <a:custGeom>
              <a:avLst/>
              <a:gdLst/>
              <a:ahLst/>
              <a:cxnLst>
                <a:cxn ang="0">
                  <a:pos x="68" y="201"/>
                </a:cxn>
                <a:cxn ang="0">
                  <a:pos x="13" y="37"/>
                </a:cxn>
                <a:cxn ang="0">
                  <a:pos x="24" y="34"/>
                </a:cxn>
                <a:cxn ang="0">
                  <a:pos x="78" y="197"/>
                </a:cxn>
                <a:cxn ang="0">
                  <a:pos x="68" y="201"/>
                </a:cxn>
                <a:cxn ang="0">
                  <a:pos x="0" y="49"/>
                </a:cxn>
                <a:cxn ang="0">
                  <a:pos x="7" y="0"/>
                </a:cxn>
                <a:cxn ang="0">
                  <a:pos x="42" y="35"/>
                </a:cxn>
                <a:cxn ang="0">
                  <a:pos x="0" y="49"/>
                </a:cxn>
              </a:cxnLst>
              <a:rect l="0" t="0" r="r" b="b"/>
              <a:pathLst>
                <a:path w="78" h="201">
                  <a:moveTo>
                    <a:pt x="68" y="201"/>
                  </a:moveTo>
                  <a:lnTo>
                    <a:pt x="13" y="37"/>
                  </a:lnTo>
                  <a:lnTo>
                    <a:pt x="24" y="34"/>
                  </a:lnTo>
                  <a:lnTo>
                    <a:pt x="78" y="197"/>
                  </a:lnTo>
                  <a:lnTo>
                    <a:pt x="68" y="201"/>
                  </a:lnTo>
                  <a:close/>
                  <a:moveTo>
                    <a:pt x="0" y="49"/>
                  </a:moveTo>
                  <a:lnTo>
                    <a:pt x="7" y="0"/>
                  </a:lnTo>
                  <a:lnTo>
                    <a:pt x="42" y="3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28" name="Freeform 104"/>
            <p:cNvSpPr>
              <a:spLocks noEditPoints="1"/>
            </p:cNvSpPr>
            <p:nvPr/>
          </p:nvSpPr>
          <p:spPr bwMode="auto">
            <a:xfrm>
              <a:off x="3095" y="1029"/>
              <a:ext cx="270" cy="269"/>
            </a:xfrm>
            <a:custGeom>
              <a:avLst/>
              <a:gdLst/>
              <a:ahLst/>
              <a:cxnLst>
                <a:cxn ang="0">
                  <a:pos x="8" y="269"/>
                </a:cxn>
                <a:cxn ang="0">
                  <a:pos x="248" y="30"/>
                </a:cxn>
                <a:cxn ang="0">
                  <a:pos x="240" y="22"/>
                </a:cxn>
                <a:cxn ang="0">
                  <a:pos x="0" y="261"/>
                </a:cxn>
                <a:cxn ang="0">
                  <a:pos x="8" y="269"/>
                </a:cxn>
                <a:cxn ang="0">
                  <a:pos x="254" y="47"/>
                </a:cxn>
                <a:cxn ang="0">
                  <a:pos x="270" y="0"/>
                </a:cxn>
                <a:cxn ang="0">
                  <a:pos x="223" y="16"/>
                </a:cxn>
                <a:cxn ang="0">
                  <a:pos x="254" y="47"/>
                </a:cxn>
              </a:cxnLst>
              <a:rect l="0" t="0" r="r" b="b"/>
              <a:pathLst>
                <a:path w="270" h="269">
                  <a:moveTo>
                    <a:pt x="8" y="269"/>
                  </a:moveTo>
                  <a:lnTo>
                    <a:pt x="248" y="30"/>
                  </a:lnTo>
                  <a:lnTo>
                    <a:pt x="240" y="22"/>
                  </a:lnTo>
                  <a:lnTo>
                    <a:pt x="0" y="261"/>
                  </a:lnTo>
                  <a:lnTo>
                    <a:pt x="8" y="269"/>
                  </a:lnTo>
                  <a:close/>
                  <a:moveTo>
                    <a:pt x="254" y="47"/>
                  </a:moveTo>
                  <a:lnTo>
                    <a:pt x="270" y="0"/>
                  </a:lnTo>
                  <a:lnTo>
                    <a:pt x="223" y="16"/>
                  </a:lnTo>
                  <a:lnTo>
                    <a:pt x="254" y="4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29" name="Freeform 105"/>
            <p:cNvSpPr>
              <a:spLocks noEditPoints="1"/>
            </p:cNvSpPr>
            <p:nvPr/>
          </p:nvSpPr>
          <p:spPr bwMode="auto">
            <a:xfrm>
              <a:off x="3298" y="1933"/>
              <a:ext cx="266" cy="45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230" y="28"/>
                </a:cxn>
                <a:cxn ang="0">
                  <a:pos x="230" y="17"/>
                </a:cxn>
                <a:cxn ang="0">
                  <a:pos x="0" y="17"/>
                </a:cxn>
                <a:cxn ang="0">
                  <a:pos x="0" y="28"/>
                </a:cxn>
                <a:cxn ang="0">
                  <a:pos x="222" y="45"/>
                </a:cxn>
                <a:cxn ang="0">
                  <a:pos x="266" y="22"/>
                </a:cxn>
                <a:cxn ang="0">
                  <a:pos x="222" y="0"/>
                </a:cxn>
                <a:cxn ang="0">
                  <a:pos x="222" y="45"/>
                </a:cxn>
              </a:cxnLst>
              <a:rect l="0" t="0" r="r" b="b"/>
              <a:pathLst>
                <a:path w="266" h="45">
                  <a:moveTo>
                    <a:pt x="0" y="28"/>
                  </a:moveTo>
                  <a:lnTo>
                    <a:pt x="230" y="28"/>
                  </a:lnTo>
                  <a:lnTo>
                    <a:pt x="230" y="17"/>
                  </a:lnTo>
                  <a:lnTo>
                    <a:pt x="0" y="17"/>
                  </a:lnTo>
                  <a:lnTo>
                    <a:pt x="0" y="28"/>
                  </a:lnTo>
                  <a:close/>
                  <a:moveTo>
                    <a:pt x="222" y="45"/>
                  </a:moveTo>
                  <a:lnTo>
                    <a:pt x="266" y="22"/>
                  </a:lnTo>
                  <a:lnTo>
                    <a:pt x="222" y="0"/>
                  </a:lnTo>
                  <a:lnTo>
                    <a:pt x="222" y="4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30" name="Freeform 106"/>
            <p:cNvSpPr>
              <a:spLocks noEditPoints="1"/>
            </p:cNvSpPr>
            <p:nvPr/>
          </p:nvSpPr>
          <p:spPr bwMode="auto">
            <a:xfrm>
              <a:off x="1701" y="2000"/>
              <a:ext cx="267" cy="44"/>
            </a:xfrm>
            <a:custGeom>
              <a:avLst/>
              <a:gdLst/>
              <a:ahLst/>
              <a:cxnLst>
                <a:cxn ang="0">
                  <a:pos x="267" y="27"/>
                </a:cxn>
                <a:cxn ang="0">
                  <a:pos x="37" y="27"/>
                </a:cxn>
                <a:cxn ang="0">
                  <a:pos x="37" y="16"/>
                </a:cxn>
                <a:cxn ang="0">
                  <a:pos x="267" y="16"/>
                </a:cxn>
                <a:cxn ang="0">
                  <a:pos x="267" y="27"/>
                </a:cxn>
                <a:cxn ang="0">
                  <a:pos x="45" y="44"/>
                </a:cxn>
                <a:cxn ang="0">
                  <a:pos x="0" y="22"/>
                </a:cxn>
                <a:cxn ang="0">
                  <a:pos x="45" y="0"/>
                </a:cxn>
                <a:cxn ang="0">
                  <a:pos x="45" y="44"/>
                </a:cxn>
              </a:cxnLst>
              <a:rect l="0" t="0" r="r" b="b"/>
              <a:pathLst>
                <a:path w="267" h="44">
                  <a:moveTo>
                    <a:pt x="267" y="27"/>
                  </a:moveTo>
                  <a:lnTo>
                    <a:pt x="37" y="27"/>
                  </a:lnTo>
                  <a:lnTo>
                    <a:pt x="37" y="16"/>
                  </a:lnTo>
                  <a:lnTo>
                    <a:pt x="267" y="16"/>
                  </a:lnTo>
                  <a:lnTo>
                    <a:pt x="267" y="27"/>
                  </a:lnTo>
                  <a:close/>
                  <a:moveTo>
                    <a:pt x="45" y="44"/>
                  </a:moveTo>
                  <a:lnTo>
                    <a:pt x="0" y="22"/>
                  </a:lnTo>
                  <a:lnTo>
                    <a:pt x="45" y="0"/>
                  </a:lnTo>
                  <a:lnTo>
                    <a:pt x="45" y="4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31" name="Freeform 107"/>
            <p:cNvSpPr>
              <a:spLocks noEditPoints="1"/>
            </p:cNvSpPr>
            <p:nvPr/>
          </p:nvSpPr>
          <p:spPr bwMode="auto">
            <a:xfrm>
              <a:off x="1768" y="2548"/>
              <a:ext cx="404" cy="532"/>
            </a:xfrm>
            <a:custGeom>
              <a:avLst/>
              <a:gdLst/>
              <a:ahLst/>
              <a:cxnLst>
                <a:cxn ang="0">
                  <a:pos x="395" y="0"/>
                </a:cxn>
                <a:cxn ang="0">
                  <a:pos x="18" y="500"/>
                </a:cxn>
                <a:cxn ang="0">
                  <a:pos x="27" y="506"/>
                </a:cxn>
                <a:cxn ang="0">
                  <a:pos x="404" y="6"/>
                </a:cxn>
                <a:cxn ang="0">
                  <a:pos x="395" y="0"/>
                </a:cxn>
                <a:cxn ang="0">
                  <a:pos x="9" y="484"/>
                </a:cxn>
                <a:cxn ang="0">
                  <a:pos x="0" y="532"/>
                </a:cxn>
                <a:cxn ang="0">
                  <a:pos x="44" y="510"/>
                </a:cxn>
                <a:cxn ang="0">
                  <a:pos x="9" y="484"/>
                </a:cxn>
              </a:cxnLst>
              <a:rect l="0" t="0" r="r" b="b"/>
              <a:pathLst>
                <a:path w="404" h="532">
                  <a:moveTo>
                    <a:pt x="395" y="0"/>
                  </a:moveTo>
                  <a:lnTo>
                    <a:pt x="18" y="500"/>
                  </a:lnTo>
                  <a:lnTo>
                    <a:pt x="27" y="506"/>
                  </a:lnTo>
                  <a:lnTo>
                    <a:pt x="404" y="6"/>
                  </a:lnTo>
                  <a:lnTo>
                    <a:pt x="395" y="0"/>
                  </a:lnTo>
                  <a:close/>
                  <a:moveTo>
                    <a:pt x="9" y="484"/>
                  </a:moveTo>
                  <a:lnTo>
                    <a:pt x="0" y="532"/>
                  </a:lnTo>
                  <a:lnTo>
                    <a:pt x="44" y="510"/>
                  </a:lnTo>
                  <a:lnTo>
                    <a:pt x="9" y="48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32" name="Freeform 108"/>
            <p:cNvSpPr>
              <a:spLocks noEditPoints="1"/>
            </p:cNvSpPr>
            <p:nvPr/>
          </p:nvSpPr>
          <p:spPr bwMode="auto">
            <a:xfrm>
              <a:off x="2761" y="2747"/>
              <a:ext cx="142" cy="33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30" y="297"/>
                </a:cxn>
                <a:cxn ang="0">
                  <a:pos x="119" y="301"/>
                </a:cxn>
                <a:cxn ang="0">
                  <a:pos x="0" y="5"/>
                </a:cxn>
                <a:cxn ang="0">
                  <a:pos x="10" y="0"/>
                </a:cxn>
                <a:cxn ang="0">
                  <a:pos x="142" y="284"/>
                </a:cxn>
                <a:cxn ang="0">
                  <a:pos x="138" y="333"/>
                </a:cxn>
                <a:cxn ang="0">
                  <a:pos x="101" y="301"/>
                </a:cxn>
                <a:cxn ang="0">
                  <a:pos x="142" y="284"/>
                </a:cxn>
              </a:cxnLst>
              <a:rect l="0" t="0" r="r" b="b"/>
              <a:pathLst>
                <a:path w="142" h="333">
                  <a:moveTo>
                    <a:pt x="10" y="0"/>
                  </a:moveTo>
                  <a:lnTo>
                    <a:pt x="130" y="297"/>
                  </a:lnTo>
                  <a:lnTo>
                    <a:pt x="119" y="301"/>
                  </a:lnTo>
                  <a:lnTo>
                    <a:pt x="0" y="5"/>
                  </a:lnTo>
                  <a:lnTo>
                    <a:pt x="10" y="0"/>
                  </a:lnTo>
                  <a:close/>
                  <a:moveTo>
                    <a:pt x="142" y="284"/>
                  </a:moveTo>
                  <a:lnTo>
                    <a:pt x="138" y="333"/>
                  </a:lnTo>
                  <a:lnTo>
                    <a:pt x="101" y="301"/>
                  </a:lnTo>
                  <a:lnTo>
                    <a:pt x="142" y="28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33" name="Freeform 109"/>
            <p:cNvSpPr>
              <a:spLocks noEditPoints="1"/>
            </p:cNvSpPr>
            <p:nvPr/>
          </p:nvSpPr>
          <p:spPr bwMode="auto">
            <a:xfrm>
              <a:off x="3228" y="2481"/>
              <a:ext cx="470" cy="40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45" y="373"/>
                </a:cxn>
                <a:cxn ang="0">
                  <a:pos x="438" y="381"/>
                </a:cxn>
                <a:cxn ang="0">
                  <a:pos x="0" y="8"/>
                </a:cxn>
                <a:cxn ang="0">
                  <a:pos x="7" y="0"/>
                </a:cxn>
                <a:cxn ang="0">
                  <a:pos x="450" y="355"/>
                </a:cxn>
                <a:cxn ang="0">
                  <a:pos x="470" y="401"/>
                </a:cxn>
                <a:cxn ang="0">
                  <a:pos x="421" y="389"/>
                </a:cxn>
                <a:cxn ang="0">
                  <a:pos x="450" y="355"/>
                </a:cxn>
              </a:cxnLst>
              <a:rect l="0" t="0" r="r" b="b"/>
              <a:pathLst>
                <a:path w="470" h="401">
                  <a:moveTo>
                    <a:pt x="7" y="0"/>
                  </a:moveTo>
                  <a:lnTo>
                    <a:pt x="445" y="373"/>
                  </a:lnTo>
                  <a:lnTo>
                    <a:pt x="438" y="381"/>
                  </a:lnTo>
                  <a:lnTo>
                    <a:pt x="0" y="8"/>
                  </a:lnTo>
                  <a:lnTo>
                    <a:pt x="7" y="0"/>
                  </a:lnTo>
                  <a:close/>
                  <a:moveTo>
                    <a:pt x="450" y="355"/>
                  </a:moveTo>
                  <a:lnTo>
                    <a:pt x="470" y="401"/>
                  </a:lnTo>
                  <a:lnTo>
                    <a:pt x="421" y="389"/>
                  </a:lnTo>
                  <a:lnTo>
                    <a:pt x="450" y="35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33400"/>
            <a:ext cx="59436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50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kstvak 1026"/>
          <p:cNvSpPr txBox="1"/>
          <p:nvPr/>
        </p:nvSpPr>
        <p:spPr>
          <a:xfrm>
            <a:off x="395536" y="476672"/>
            <a:ext cx="1296144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nl-NL" dirty="0"/>
              <a:t>Keuze maken voor een opleiding</a:t>
            </a:r>
          </a:p>
        </p:txBody>
      </p:sp>
      <p:grpSp>
        <p:nvGrpSpPr>
          <p:cNvPr id="1028" name="Group 4"/>
          <p:cNvGrpSpPr>
            <a:grpSpLocks noChangeAspect="1"/>
          </p:cNvGrpSpPr>
          <p:nvPr/>
        </p:nvGrpSpPr>
        <p:grpSpPr bwMode="auto">
          <a:xfrm>
            <a:off x="1214438" y="-785813"/>
            <a:ext cx="6243637" cy="7461251"/>
            <a:chOff x="765" y="-495"/>
            <a:chExt cx="3933" cy="4700"/>
          </a:xfrm>
        </p:grpSpPr>
        <p:sp>
          <p:nvSpPr>
            <p:cNvPr id="2" name="AutoShape 3"/>
            <p:cNvSpPr>
              <a:spLocks noChangeAspect="1" noChangeArrowheads="1" noTextEdit="1"/>
            </p:cNvSpPr>
            <p:nvPr/>
          </p:nvSpPr>
          <p:spPr bwMode="auto">
            <a:xfrm>
              <a:off x="765" y="-495"/>
              <a:ext cx="3933" cy="4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2026" y="-492"/>
              <a:ext cx="1563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Keuze maken voor een opleiding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3533" y="-492"/>
              <a:ext cx="75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1103" y="-375"/>
              <a:ext cx="63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1103" y="-282"/>
              <a:ext cx="63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1103" y="-189"/>
              <a:ext cx="63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1103" y="-96"/>
              <a:ext cx="63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103" y="-3"/>
              <a:ext cx="63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1103" y="90"/>
              <a:ext cx="63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1103" y="183"/>
              <a:ext cx="63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1103" y="276"/>
              <a:ext cx="63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>
              <a:off x="1103" y="366"/>
              <a:ext cx="66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1103" y="459"/>
              <a:ext cx="66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1103" y="552"/>
              <a:ext cx="66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1103" y="648"/>
              <a:ext cx="63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3" name="Rectangle 19"/>
            <p:cNvSpPr>
              <a:spLocks noChangeArrowheads="1"/>
            </p:cNvSpPr>
            <p:nvPr/>
          </p:nvSpPr>
          <p:spPr bwMode="auto">
            <a:xfrm>
              <a:off x="2033" y="1162"/>
              <a:ext cx="1198" cy="15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44" name="Rectangle 20"/>
            <p:cNvSpPr>
              <a:spLocks noChangeArrowheads="1"/>
            </p:cNvSpPr>
            <p:nvPr/>
          </p:nvSpPr>
          <p:spPr bwMode="auto">
            <a:xfrm>
              <a:off x="2087" y="1188"/>
              <a:ext cx="92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45" name="Picture 2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87" y="1430"/>
              <a:ext cx="1090" cy="1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6" name="Rectangle 22"/>
            <p:cNvSpPr>
              <a:spLocks noChangeArrowheads="1"/>
            </p:cNvSpPr>
            <p:nvPr/>
          </p:nvSpPr>
          <p:spPr bwMode="auto">
            <a:xfrm>
              <a:off x="3177" y="2544"/>
              <a:ext cx="65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7" name="Rectangle 23"/>
            <p:cNvSpPr>
              <a:spLocks noChangeArrowheads="1"/>
            </p:cNvSpPr>
            <p:nvPr/>
          </p:nvSpPr>
          <p:spPr bwMode="auto">
            <a:xfrm>
              <a:off x="1551" y="359"/>
              <a:ext cx="705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Invloed omgeving</a:t>
              </a:r>
              <a:endPara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" name="Rectangle 24"/>
            <p:cNvSpPr>
              <a:spLocks noChangeArrowheads="1"/>
            </p:cNvSpPr>
            <p:nvPr/>
          </p:nvSpPr>
          <p:spPr bwMode="auto">
            <a:xfrm>
              <a:off x="2152" y="359"/>
              <a:ext cx="66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9" name="Rectangle 25"/>
            <p:cNvSpPr>
              <a:spLocks noChangeArrowheads="1"/>
            </p:cNvSpPr>
            <p:nvPr/>
          </p:nvSpPr>
          <p:spPr bwMode="auto">
            <a:xfrm>
              <a:off x="1551" y="441"/>
              <a:ext cx="600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50" name="Rectangle 26"/>
            <p:cNvSpPr>
              <a:spLocks noChangeArrowheads="1"/>
            </p:cNvSpPr>
            <p:nvPr/>
          </p:nvSpPr>
          <p:spPr bwMode="auto">
            <a:xfrm>
              <a:off x="1498" y="472"/>
              <a:ext cx="836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Wat is de invloed van </a:t>
              </a:r>
              <a:endPara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1" name="Rectangle 27"/>
            <p:cNvSpPr>
              <a:spLocks noChangeArrowheads="1"/>
            </p:cNvSpPr>
            <p:nvPr/>
          </p:nvSpPr>
          <p:spPr bwMode="auto">
            <a:xfrm>
              <a:off x="1644" y="584"/>
              <a:ext cx="517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mijn ouders,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2" name="Rectangle 28"/>
            <p:cNvSpPr>
              <a:spLocks noChangeArrowheads="1"/>
            </p:cNvSpPr>
            <p:nvPr/>
          </p:nvSpPr>
          <p:spPr bwMode="auto">
            <a:xfrm>
              <a:off x="1539" y="698"/>
              <a:ext cx="406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vrienden,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3" name="Rectangle 29"/>
            <p:cNvSpPr>
              <a:spLocks noChangeArrowheads="1"/>
            </p:cNvSpPr>
            <p:nvPr/>
          </p:nvSpPr>
          <p:spPr bwMode="auto">
            <a:xfrm>
              <a:off x="1870" y="698"/>
              <a:ext cx="65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4" name="Rectangle 30"/>
            <p:cNvSpPr>
              <a:spLocks noChangeArrowheads="1"/>
            </p:cNvSpPr>
            <p:nvPr/>
          </p:nvSpPr>
          <p:spPr bwMode="auto">
            <a:xfrm>
              <a:off x="1889" y="698"/>
              <a:ext cx="304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decaan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5" name="Rectangle 31"/>
            <p:cNvSpPr>
              <a:spLocks noChangeArrowheads="1"/>
            </p:cNvSpPr>
            <p:nvPr/>
          </p:nvSpPr>
          <p:spPr bwMode="auto">
            <a:xfrm>
              <a:off x="2127" y="698"/>
              <a:ext cx="85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6" name="Rectangle 32"/>
            <p:cNvSpPr>
              <a:spLocks noChangeArrowheads="1"/>
            </p:cNvSpPr>
            <p:nvPr/>
          </p:nvSpPr>
          <p:spPr bwMode="auto">
            <a:xfrm>
              <a:off x="2164" y="698"/>
              <a:ext cx="65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7" name="Rectangle 33"/>
            <p:cNvSpPr>
              <a:spLocks noChangeArrowheads="1"/>
            </p:cNvSpPr>
            <p:nvPr/>
          </p:nvSpPr>
          <p:spPr bwMode="auto">
            <a:xfrm>
              <a:off x="1611" y="812"/>
              <a:ext cx="569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Wie helpt mij?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8" name="Rectangle 34"/>
            <p:cNvSpPr>
              <a:spLocks noChangeArrowheads="1"/>
            </p:cNvSpPr>
            <p:nvPr/>
          </p:nvSpPr>
          <p:spPr bwMode="auto">
            <a:xfrm>
              <a:off x="2092" y="812"/>
              <a:ext cx="67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9" name="Rectangle 35"/>
            <p:cNvSpPr>
              <a:spLocks noChangeArrowheads="1"/>
            </p:cNvSpPr>
            <p:nvPr/>
          </p:nvSpPr>
          <p:spPr bwMode="auto">
            <a:xfrm>
              <a:off x="3486" y="303"/>
              <a:ext cx="510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Capaciteiten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0" name="Rectangle 36"/>
            <p:cNvSpPr>
              <a:spLocks noChangeArrowheads="1"/>
            </p:cNvSpPr>
            <p:nvPr/>
          </p:nvSpPr>
          <p:spPr bwMode="auto">
            <a:xfrm>
              <a:off x="3909" y="303"/>
              <a:ext cx="67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ectangle 37"/>
            <p:cNvSpPr>
              <a:spLocks noChangeArrowheads="1"/>
            </p:cNvSpPr>
            <p:nvPr/>
          </p:nvSpPr>
          <p:spPr bwMode="auto">
            <a:xfrm>
              <a:off x="3486" y="387"/>
              <a:ext cx="423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62" name="Rectangle 38"/>
            <p:cNvSpPr>
              <a:spLocks noChangeArrowheads="1"/>
            </p:cNvSpPr>
            <p:nvPr/>
          </p:nvSpPr>
          <p:spPr bwMode="auto">
            <a:xfrm>
              <a:off x="3504" y="417"/>
              <a:ext cx="466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Wat kan ik?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3" name="Rectangle 39"/>
            <p:cNvSpPr>
              <a:spLocks noChangeArrowheads="1"/>
            </p:cNvSpPr>
            <p:nvPr/>
          </p:nvSpPr>
          <p:spPr bwMode="auto">
            <a:xfrm>
              <a:off x="3892" y="417"/>
              <a:ext cx="64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4" name="Rectangle 40"/>
            <p:cNvSpPr>
              <a:spLocks noChangeArrowheads="1"/>
            </p:cNvSpPr>
            <p:nvPr/>
          </p:nvSpPr>
          <p:spPr bwMode="auto">
            <a:xfrm>
              <a:off x="3407" y="532"/>
              <a:ext cx="677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Basis? Kader? TL?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5" name="Rectangle 41"/>
            <p:cNvSpPr>
              <a:spLocks noChangeArrowheads="1"/>
            </p:cNvSpPr>
            <p:nvPr/>
          </p:nvSpPr>
          <p:spPr bwMode="auto">
            <a:xfrm>
              <a:off x="3989" y="532"/>
              <a:ext cx="65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6" name="Rectangle 42"/>
            <p:cNvSpPr>
              <a:spLocks noChangeArrowheads="1"/>
            </p:cNvSpPr>
            <p:nvPr/>
          </p:nvSpPr>
          <p:spPr bwMode="auto">
            <a:xfrm>
              <a:off x="3566" y="646"/>
              <a:ext cx="333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Gezakt?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7" name="Rectangle 43"/>
            <p:cNvSpPr>
              <a:spLocks noChangeArrowheads="1"/>
            </p:cNvSpPr>
            <p:nvPr/>
          </p:nvSpPr>
          <p:spPr bwMode="auto">
            <a:xfrm>
              <a:off x="3830" y="646"/>
              <a:ext cx="65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8" name="Rectangle 44"/>
            <p:cNvSpPr>
              <a:spLocks noChangeArrowheads="1"/>
            </p:cNvSpPr>
            <p:nvPr/>
          </p:nvSpPr>
          <p:spPr bwMode="auto">
            <a:xfrm>
              <a:off x="1026" y="3230"/>
              <a:ext cx="802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Opleiding en beroep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9" name="Rectangle 45"/>
            <p:cNvSpPr>
              <a:spLocks noChangeArrowheads="1"/>
            </p:cNvSpPr>
            <p:nvPr/>
          </p:nvSpPr>
          <p:spPr bwMode="auto">
            <a:xfrm>
              <a:off x="1714" y="3230"/>
              <a:ext cx="67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0" name="Rectangle 46"/>
            <p:cNvSpPr>
              <a:spLocks noChangeArrowheads="1"/>
            </p:cNvSpPr>
            <p:nvPr/>
          </p:nvSpPr>
          <p:spPr bwMode="auto">
            <a:xfrm>
              <a:off x="1025" y="3313"/>
              <a:ext cx="689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71" name="Rectangle 47"/>
            <p:cNvSpPr>
              <a:spLocks noChangeArrowheads="1"/>
            </p:cNvSpPr>
            <p:nvPr/>
          </p:nvSpPr>
          <p:spPr bwMode="auto">
            <a:xfrm>
              <a:off x="1109" y="3344"/>
              <a:ext cx="848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Welke opleidingen en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2" name="Rectangle 48"/>
            <p:cNvSpPr>
              <a:spLocks noChangeArrowheads="1"/>
            </p:cNvSpPr>
            <p:nvPr/>
          </p:nvSpPr>
          <p:spPr bwMode="auto">
            <a:xfrm>
              <a:off x="1082" y="3458"/>
              <a:ext cx="908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beroepen zijn er? Waar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3" name="Rectangle 49"/>
            <p:cNvSpPr>
              <a:spLocks noChangeArrowheads="1"/>
            </p:cNvSpPr>
            <p:nvPr/>
          </p:nvSpPr>
          <p:spPr bwMode="auto">
            <a:xfrm>
              <a:off x="1160" y="3570"/>
              <a:ext cx="718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vind ik informatie?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4" name="Rectangle 50"/>
            <p:cNvSpPr>
              <a:spLocks noChangeArrowheads="1"/>
            </p:cNvSpPr>
            <p:nvPr/>
          </p:nvSpPr>
          <p:spPr bwMode="auto">
            <a:xfrm>
              <a:off x="1778" y="3570"/>
              <a:ext cx="65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5" name="Rectangle 51"/>
            <p:cNvSpPr>
              <a:spLocks noChangeArrowheads="1"/>
            </p:cNvSpPr>
            <p:nvPr/>
          </p:nvSpPr>
          <p:spPr bwMode="auto">
            <a:xfrm>
              <a:off x="1249" y="3683"/>
              <a:ext cx="525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Open dagen?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6" name="Rectangle 52"/>
            <p:cNvSpPr>
              <a:spLocks noChangeArrowheads="1"/>
            </p:cNvSpPr>
            <p:nvPr/>
          </p:nvSpPr>
          <p:spPr bwMode="auto">
            <a:xfrm>
              <a:off x="1689" y="3683"/>
              <a:ext cx="64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7" name="Rectangle 53"/>
            <p:cNvSpPr>
              <a:spLocks noChangeArrowheads="1"/>
            </p:cNvSpPr>
            <p:nvPr/>
          </p:nvSpPr>
          <p:spPr bwMode="auto">
            <a:xfrm>
              <a:off x="1026" y="3797"/>
              <a:ext cx="65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8" name="Rectangle 54"/>
            <p:cNvSpPr>
              <a:spLocks noChangeArrowheads="1"/>
            </p:cNvSpPr>
            <p:nvPr/>
          </p:nvSpPr>
          <p:spPr bwMode="auto">
            <a:xfrm>
              <a:off x="3971" y="2911"/>
              <a:ext cx="621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Persoonlijkheid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9" name="Rectangle 55"/>
            <p:cNvSpPr>
              <a:spLocks noChangeArrowheads="1"/>
            </p:cNvSpPr>
            <p:nvPr/>
          </p:nvSpPr>
          <p:spPr bwMode="auto">
            <a:xfrm>
              <a:off x="4495" y="2911"/>
              <a:ext cx="66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0" name="Rectangle 56"/>
            <p:cNvSpPr>
              <a:spLocks noChangeArrowheads="1"/>
            </p:cNvSpPr>
            <p:nvPr/>
          </p:nvSpPr>
          <p:spPr bwMode="auto">
            <a:xfrm>
              <a:off x="3970" y="2993"/>
              <a:ext cx="524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81" name="Rectangle 57"/>
            <p:cNvSpPr>
              <a:spLocks noChangeArrowheads="1"/>
            </p:cNvSpPr>
            <p:nvPr/>
          </p:nvSpPr>
          <p:spPr bwMode="auto">
            <a:xfrm>
              <a:off x="4039" y="3024"/>
              <a:ext cx="466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Wie ben ik?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2" name="Rectangle 58"/>
            <p:cNvSpPr>
              <a:spLocks noChangeArrowheads="1"/>
            </p:cNvSpPr>
            <p:nvPr/>
          </p:nvSpPr>
          <p:spPr bwMode="auto">
            <a:xfrm>
              <a:off x="4427" y="3024"/>
              <a:ext cx="64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3" name="Rectangle 59"/>
            <p:cNvSpPr>
              <a:spLocks noChangeArrowheads="1"/>
            </p:cNvSpPr>
            <p:nvPr/>
          </p:nvSpPr>
          <p:spPr bwMode="auto">
            <a:xfrm>
              <a:off x="4025" y="3136"/>
              <a:ext cx="496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Vaak alleen?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4" name="Rectangle 60"/>
            <p:cNvSpPr>
              <a:spLocks noChangeArrowheads="1"/>
            </p:cNvSpPr>
            <p:nvPr/>
          </p:nvSpPr>
          <p:spPr bwMode="auto">
            <a:xfrm>
              <a:off x="4442" y="3136"/>
              <a:ext cx="64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5" name="Rectangle 61"/>
            <p:cNvSpPr>
              <a:spLocks noChangeArrowheads="1"/>
            </p:cNvSpPr>
            <p:nvPr/>
          </p:nvSpPr>
          <p:spPr bwMode="auto">
            <a:xfrm>
              <a:off x="3986" y="3250"/>
              <a:ext cx="583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Samenwerker?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6" name="Rectangle 62"/>
            <p:cNvSpPr>
              <a:spLocks noChangeArrowheads="1"/>
            </p:cNvSpPr>
            <p:nvPr/>
          </p:nvSpPr>
          <p:spPr bwMode="auto">
            <a:xfrm>
              <a:off x="4481" y="3250"/>
              <a:ext cx="64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7" name="Rectangle 63"/>
            <p:cNvSpPr>
              <a:spLocks noChangeArrowheads="1"/>
            </p:cNvSpPr>
            <p:nvPr/>
          </p:nvSpPr>
          <p:spPr bwMode="auto">
            <a:xfrm>
              <a:off x="4056" y="3364"/>
              <a:ext cx="430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Stil? Druk?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8" name="Rectangle 64"/>
            <p:cNvSpPr>
              <a:spLocks noChangeArrowheads="1"/>
            </p:cNvSpPr>
            <p:nvPr/>
          </p:nvSpPr>
          <p:spPr bwMode="auto">
            <a:xfrm>
              <a:off x="4410" y="3364"/>
              <a:ext cx="64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9" name="Rectangle 65"/>
            <p:cNvSpPr>
              <a:spLocks noChangeArrowheads="1"/>
            </p:cNvSpPr>
            <p:nvPr/>
          </p:nvSpPr>
          <p:spPr bwMode="auto">
            <a:xfrm>
              <a:off x="991" y="1710"/>
              <a:ext cx="552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Arbeidsmarkt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0" name="Rectangle 66"/>
            <p:cNvSpPr>
              <a:spLocks noChangeArrowheads="1"/>
            </p:cNvSpPr>
            <p:nvPr/>
          </p:nvSpPr>
          <p:spPr bwMode="auto">
            <a:xfrm>
              <a:off x="1454" y="1710"/>
              <a:ext cx="66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1" name="Rectangle 67"/>
            <p:cNvSpPr>
              <a:spLocks noChangeArrowheads="1"/>
            </p:cNvSpPr>
            <p:nvPr/>
          </p:nvSpPr>
          <p:spPr bwMode="auto">
            <a:xfrm>
              <a:off x="991" y="1794"/>
              <a:ext cx="462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92" name="Rectangle 68"/>
            <p:cNvSpPr>
              <a:spLocks noChangeArrowheads="1"/>
            </p:cNvSpPr>
            <p:nvPr/>
          </p:nvSpPr>
          <p:spPr bwMode="auto">
            <a:xfrm>
              <a:off x="1033" y="1824"/>
              <a:ext cx="462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perspectief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3" name="Rectangle 69"/>
            <p:cNvSpPr>
              <a:spLocks noChangeArrowheads="1"/>
            </p:cNvSpPr>
            <p:nvPr/>
          </p:nvSpPr>
          <p:spPr bwMode="auto">
            <a:xfrm>
              <a:off x="1413" y="1824"/>
              <a:ext cx="66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4" name="Rectangle 70"/>
            <p:cNvSpPr>
              <a:spLocks noChangeArrowheads="1"/>
            </p:cNvSpPr>
            <p:nvPr/>
          </p:nvSpPr>
          <p:spPr bwMode="auto">
            <a:xfrm>
              <a:off x="1032" y="1907"/>
              <a:ext cx="380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95" name="Rectangle 71"/>
            <p:cNvSpPr>
              <a:spLocks noChangeArrowheads="1"/>
            </p:cNvSpPr>
            <p:nvPr/>
          </p:nvSpPr>
          <p:spPr bwMode="auto">
            <a:xfrm>
              <a:off x="982" y="1938"/>
              <a:ext cx="570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Pretopleiding?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6" name="Rectangle 72"/>
            <p:cNvSpPr>
              <a:spLocks noChangeArrowheads="1"/>
            </p:cNvSpPr>
            <p:nvPr/>
          </p:nvSpPr>
          <p:spPr bwMode="auto">
            <a:xfrm>
              <a:off x="1463" y="1938"/>
              <a:ext cx="65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7" name="Rectangle 73"/>
            <p:cNvSpPr>
              <a:spLocks noChangeArrowheads="1"/>
            </p:cNvSpPr>
            <p:nvPr/>
          </p:nvSpPr>
          <p:spPr bwMode="auto">
            <a:xfrm>
              <a:off x="941" y="2052"/>
              <a:ext cx="658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Kansen op werk?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8" name="Rectangle 74"/>
            <p:cNvSpPr>
              <a:spLocks noChangeArrowheads="1"/>
            </p:cNvSpPr>
            <p:nvPr/>
          </p:nvSpPr>
          <p:spPr bwMode="auto">
            <a:xfrm>
              <a:off x="1504" y="2052"/>
              <a:ext cx="65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9" name="Rectangle 75"/>
            <p:cNvSpPr>
              <a:spLocks noChangeArrowheads="1"/>
            </p:cNvSpPr>
            <p:nvPr/>
          </p:nvSpPr>
          <p:spPr bwMode="auto">
            <a:xfrm>
              <a:off x="1043" y="2164"/>
              <a:ext cx="456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Werk in de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0" name="Rectangle 76"/>
            <p:cNvSpPr>
              <a:spLocks noChangeArrowheads="1"/>
            </p:cNvSpPr>
            <p:nvPr/>
          </p:nvSpPr>
          <p:spPr bwMode="auto">
            <a:xfrm>
              <a:off x="1062" y="2277"/>
              <a:ext cx="396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techniek?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1" name="Rectangle 77"/>
            <p:cNvSpPr>
              <a:spLocks noChangeArrowheads="1"/>
            </p:cNvSpPr>
            <p:nvPr/>
          </p:nvSpPr>
          <p:spPr bwMode="auto">
            <a:xfrm>
              <a:off x="1383" y="2277"/>
              <a:ext cx="65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2" name="Rectangle 78"/>
            <p:cNvSpPr>
              <a:spLocks noChangeArrowheads="1"/>
            </p:cNvSpPr>
            <p:nvPr/>
          </p:nvSpPr>
          <p:spPr bwMode="auto">
            <a:xfrm>
              <a:off x="1223" y="2391"/>
              <a:ext cx="65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3" name="Rectangle 79"/>
            <p:cNvSpPr>
              <a:spLocks noChangeArrowheads="1"/>
            </p:cNvSpPr>
            <p:nvPr/>
          </p:nvSpPr>
          <p:spPr bwMode="auto">
            <a:xfrm>
              <a:off x="2618" y="3362"/>
              <a:ext cx="540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Keuze maken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4" name="Rectangle 80"/>
            <p:cNvSpPr>
              <a:spLocks noChangeArrowheads="1"/>
            </p:cNvSpPr>
            <p:nvPr/>
          </p:nvSpPr>
          <p:spPr bwMode="auto">
            <a:xfrm>
              <a:off x="3068" y="3362"/>
              <a:ext cx="67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5" name="Rectangle 81"/>
            <p:cNvSpPr>
              <a:spLocks noChangeArrowheads="1"/>
            </p:cNvSpPr>
            <p:nvPr/>
          </p:nvSpPr>
          <p:spPr bwMode="auto">
            <a:xfrm>
              <a:off x="2617" y="3446"/>
              <a:ext cx="451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06" name="Rectangle 82"/>
            <p:cNvSpPr>
              <a:spLocks noChangeArrowheads="1"/>
            </p:cNvSpPr>
            <p:nvPr/>
          </p:nvSpPr>
          <p:spPr bwMode="auto">
            <a:xfrm>
              <a:off x="2618" y="3475"/>
              <a:ext cx="911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Hoe maak ik een keuze?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7" name="Rectangle 83"/>
            <p:cNvSpPr>
              <a:spLocks noChangeArrowheads="1"/>
            </p:cNvSpPr>
            <p:nvPr/>
          </p:nvSpPr>
          <p:spPr bwMode="auto">
            <a:xfrm>
              <a:off x="3415" y="3475"/>
              <a:ext cx="65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8" name="Rectangle 84"/>
            <p:cNvSpPr>
              <a:spLocks noChangeArrowheads="1"/>
            </p:cNvSpPr>
            <p:nvPr/>
          </p:nvSpPr>
          <p:spPr bwMode="auto">
            <a:xfrm>
              <a:off x="2618" y="3589"/>
              <a:ext cx="953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Alleen? Met m’n ouders?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9" name="Rectangle 85"/>
            <p:cNvSpPr>
              <a:spLocks noChangeArrowheads="1"/>
            </p:cNvSpPr>
            <p:nvPr/>
          </p:nvSpPr>
          <p:spPr bwMode="auto">
            <a:xfrm>
              <a:off x="3451" y="3589"/>
              <a:ext cx="64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0" name="Rectangle 86"/>
            <p:cNvSpPr>
              <a:spLocks noChangeArrowheads="1"/>
            </p:cNvSpPr>
            <p:nvPr/>
          </p:nvSpPr>
          <p:spPr bwMode="auto">
            <a:xfrm>
              <a:off x="2618" y="3704"/>
              <a:ext cx="925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Op het laatste moment?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1" name="Rectangle 87"/>
            <p:cNvSpPr>
              <a:spLocks noChangeArrowheads="1"/>
            </p:cNvSpPr>
            <p:nvPr/>
          </p:nvSpPr>
          <p:spPr bwMode="auto">
            <a:xfrm>
              <a:off x="3424" y="3704"/>
              <a:ext cx="65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2" name="Rectangle 88"/>
            <p:cNvSpPr>
              <a:spLocks noChangeArrowheads="1"/>
            </p:cNvSpPr>
            <p:nvPr/>
          </p:nvSpPr>
          <p:spPr bwMode="auto">
            <a:xfrm>
              <a:off x="3926" y="1717"/>
              <a:ext cx="422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Interesses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3" name="Rectangle 89"/>
            <p:cNvSpPr>
              <a:spLocks noChangeArrowheads="1"/>
            </p:cNvSpPr>
            <p:nvPr/>
          </p:nvSpPr>
          <p:spPr bwMode="auto">
            <a:xfrm>
              <a:off x="4269" y="1717"/>
              <a:ext cx="66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4" name="Rectangle 90"/>
            <p:cNvSpPr>
              <a:spLocks noChangeArrowheads="1"/>
            </p:cNvSpPr>
            <p:nvPr/>
          </p:nvSpPr>
          <p:spPr bwMode="auto">
            <a:xfrm>
              <a:off x="3926" y="1801"/>
              <a:ext cx="342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15" name="Rectangle 91"/>
            <p:cNvSpPr>
              <a:spLocks noChangeArrowheads="1"/>
            </p:cNvSpPr>
            <p:nvPr/>
          </p:nvSpPr>
          <p:spPr bwMode="auto">
            <a:xfrm>
              <a:off x="3821" y="1830"/>
              <a:ext cx="645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Wat wil ik doen?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6" name="Rectangle 92"/>
            <p:cNvSpPr>
              <a:spLocks noChangeArrowheads="1"/>
            </p:cNvSpPr>
            <p:nvPr/>
          </p:nvSpPr>
          <p:spPr bwMode="auto">
            <a:xfrm>
              <a:off x="4372" y="1830"/>
              <a:ext cx="65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7" name="Rectangle 93"/>
            <p:cNvSpPr>
              <a:spLocks noChangeArrowheads="1"/>
            </p:cNvSpPr>
            <p:nvPr/>
          </p:nvSpPr>
          <p:spPr bwMode="auto">
            <a:xfrm>
              <a:off x="3813" y="1947"/>
              <a:ext cx="661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Wat vind ik leuk?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8" name="Rectangle 94"/>
            <p:cNvSpPr>
              <a:spLocks noChangeArrowheads="1"/>
            </p:cNvSpPr>
            <p:nvPr/>
          </p:nvSpPr>
          <p:spPr bwMode="auto">
            <a:xfrm>
              <a:off x="4380" y="1947"/>
              <a:ext cx="65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9" name="Freeform 95"/>
            <p:cNvSpPr>
              <a:spLocks noEditPoints="1"/>
            </p:cNvSpPr>
            <p:nvPr/>
          </p:nvSpPr>
          <p:spPr bwMode="auto">
            <a:xfrm>
              <a:off x="1363" y="82"/>
              <a:ext cx="943" cy="1136"/>
            </a:xfrm>
            <a:custGeom>
              <a:avLst/>
              <a:gdLst/>
              <a:ahLst/>
              <a:cxnLst>
                <a:cxn ang="0">
                  <a:pos x="101" y="8737"/>
                </a:cxn>
                <a:cxn ang="0">
                  <a:pos x="668" y="6300"/>
                </a:cxn>
                <a:cxn ang="0">
                  <a:pos x="1686" y="4147"/>
                </a:cxn>
                <a:cxn ang="0">
                  <a:pos x="3088" y="2361"/>
                </a:cxn>
                <a:cxn ang="0">
                  <a:pos x="4809" y="1022"/>
                </a:cxn>
                <a:cxn ang="0">
                  <a:pos x="6578" y="266"/>
                </a:cxn>
                <a:cxn ang="0">
                  <a:pos x="7630" y="53"/>
                </a:cxn>
                <a:cxn ang="0">
                  <a:pos x="8722" y="3"/>
                </a:cxn>
                <a:cxn ang="0">
                  <a:pos x="9799" y="120"/>
                </a:cxn>
                <a:cxn ang="0">
                  <a:pos x="11034" y="465"/>
                </a:cxn>
                <a:cxn ang="0">
                  <a:pos x="12917" y="1495"/>
                </a:cxn>
                <a:cxn ang="0">
                  <a:pos x="14518" y="3022"/>
                </a:cxn>
                <a:cxn ang="0">
                  <a:pos x="15775" y="4964"/>
                </a:cxn>
                <a:cxn ang="0">
                  <a:pos x="16621" y="7239"/>
                </a:cxn>
                <a:cxn ang="0">
                  <a:pos x="16990" y="9766"/>
                </a:cxn>
                <a:cxn ang="0">
                  <a:pos x="16831" y="12371"/>
                </a:cxn>
                <a:cxn ang="0">
                  <a:pos x="16169" y="14757"/>
                </a:cxn>
                <a:cxn ang="0">
                  <a:pos x="15069" y="16843"/>
                </a:cxn>
                <a:cxn ang="0">
                  <a:pos x="13598" y="18546"/>
                </a:cxn>
                <a:cxn ang="0">
                  <a:pos x="11820" y="19786"/>
                </a:cxn>
                <a:cxn ang="0">
                  <a:pos x="10222" y="20390"/>
                </a:cxn>
                <a:cxn ang="0">
                  <a:pos x="9160" y="20570"/>
                </a:cxn>
                <a:cxn ang="0">
                  <a:pos x="8067" y="20587"/>
                </a:cxn>
                <a:cxn ang="0">
                  <a:pos x="6997" y="20440"/>
                </a:cxn>
                <a:cxn ang="0">
                  <a:pos x="5578" y="19974"/>
                </a:cxn>
                <a:cxn ang="0">
                  <a:pos x="3745" y="18837"/>
                </a:cxn>
                <a:cxn ang="0">
                  <a:pos x="2207" y="17220"/>
                </a:cxn>
                <a:cxn ang="0">
                  <a:pos x="1026" y="15204"/>
                </a:cxn>
                <a:cxn ang="0">
                  <a:pos x="269" y="12871"/>
                </a:cxn>
                <a:cxn ang="0">
                  <a:pos x="0" y="10301"/>
                </a:cxn>
                <a:cxn ang="0">
                  <a:pos x="200" y="10296"/>
                </a:cxn>
                <a:cxn ang="0">
                  <a:pos x="464" y="12826"/>
                </a:cxn>
                <a:cxn ang="0">
                  <a:pos x="1207" y="15119"/>
                </a:cxn>
                <a:cxn ang="0">
                  <a:pos x="2364" y="17097"/>
                </a:cxn>
                <a:cxn ang="0">
                  <a:pos x="3868" y="18680"/>
                </a:cxn>
                <a:cxn ang="0">
                  <a:pos x="5653" y="19789"/>
                </a:cxn>
                <a:cxn ang="0">
                  <a:pos x="7036" y="20243"/>
                </a:cxn>
                <a:cxn ang="0">
                  <a:pos x="8076" y="20388"/>
                </a:cxn>
                <a:cxn ang="0">
                  <a:pos x="9139" y="20371"/>
                </a:cxn>
                <a:cxn ang="0">
                  <a:pos x="10171" y="20197"/>
                </a:cxn>
                <a:cxn ang="0">
                  <a:pos x="11724" y="19611"/>
                </a:cxn>
                <a:cxn ang="0">
                  <a:pos x="13460" y="18401"/>
                </a:cxn>
                <a:cxn ang="0">
                  <a:pos x="14901" y="16734"/>
                </a:cxn>
                <a:cxn ang="0">
                  <a:pos x="15982" y="14688"/>
                </a:cxn>
                <a:cxn ang="0">
                  <a:pos x="16634" y="12342"/>
                </a:cxn>
                <a:cxn ang="0">
                  <a:pos x="16791" y="9779"/>
                </a:cxn>
                <a:cxn ang="0">
                  <a:pos x="16428" y="7292"/>
                </a:cxn>
                <a:cxn ang="0">
                  <a:pos x="15598" y="5057"/>
                </a:cxn>
                <a:cxn ang="0">
                  <a:pos x="14367" y="3153"/>
                </a:cxn>
                <a:cxn ang="0">
                  <a:pos x="12802" y="1659"/>
                </a:cxn>
                <a:cxn ang="0">
                  <a:pos x="10969" y="654"/>
                </a:cxn>
                <a:cxn ang="0">
                  <a:pos x="9765" y="317"/>
                </a:cxn>
                <a:cxn ang="0">
                  <a:pos x="8719" y="203"/>
                </a:cxn>
                <a:cxn ang="0">
                  <a:pos x="7659" y="251"/>
                </a:cxn>
                <a:cxn ang="0">
                  <a:pos x="6635" y="457"/>
                </a:cxn>
                <a:cxn ang="0">
                  <a:pos x="4914" y="1191"/>
                </a:cxn>
                <a:cxn ang="0">
                  <a:pos x="3233" y="2498"/>
                </a:cxn>
                <a:cxn ang="0">
                  <a:pos x="1859" y="4248"/>
                </a:cxn>
                <a:cxn ang="0">
                  <a:pos x="859" y="6361"/>
                </a:cxn>
                <a:cxn ang="0">
                  <a:pos x="300" y="8758"/>
                </a:cxn>
                <a:cxn ang="0">
                  <a:pos x="48" y="10384"/>
                </a:cxn>
              </a:cxnLst>
              <a:rect l="0" t="0" r="r" b="b"/>
              <a:pathLst>
                <a:path w="17001" h="20600">
                  <a:moveTo>
                    <a:pt x="159" y="10217"/>
                  </a:moveTo>
                  <a:lnTo>
                    <a:pt x="3" y="10298"/>
                  </a:lnTo>
                  <a:lnTo>
                    <a:pt x="14" y="9773"/>
                  </a:lnTo>
                  <a:lnTo>
                    <a:pt x="47" y="9251"/>
                  </a:lnTo>
                  <a:lnTo>
                    <a:pt x="101" y="8737"/>
                  </a:lnTo>
                  <a:lnTo>
                    <a:pt x="176" y="8230"/>
                  </a:lnTo>
                  <a:lnTo>
                    <a:pt x="269" y="7733"/>
                  </a:lnTo>
                  <a:lnTo>
                    <a:pt x="384" y="7245"/>
                  </a:lnTo>
                  <a:lnTo>
                    <a:pt x="517" y="6767"/>
                  </a:lnTo>
                  <a:lnTo>
                    <a:pt x="668" y="6300"/>
                  </a:lnTo>
                  <a:lnTo>
                    <a:pt x="838" y="5844"/>
                  </a:lnTo>
                  <a:lnTo>
                    <a:pt x="1025" y="5400"/>
                  </a:lnTo>
                  <a:lnTo>
                    <a:pt x="1229" y="4969"/>
                  </a:lnTo>
                  <a:lnTo>
                    <a:pt x="1450" y="4551"/>
                  </a:lnTo>
                  <a:lnTo>
                    <a:pt x="1686" y="4147"/>
                  </a:lnTo>
                  <a:lnTo>
                    <a:pt x="1937" y="3758"/>
                  </a:lnTo>
                  <a:lnTo>
                    <a:pt x="2204" y="3384"/>
                  </a:lnTo>
                  <a:lnTo>
                    <a:pt x="2485" y="3027"/>
                  </a:lnTo>
                  <a:lnTo>
                    <a:pt x="2780" y="2685"/>
                  </a:lnTo>
                  <a:lnTo>
                    <a:pt x="3088" y="2361"/>
                  </a:lnTo>
                  <a:lnTo>
                    <a:pt x="3408" y="2054"/>
                  </a:lnTo>
                  <a:lnTo>
                    <a:pt x="3741" y="1767"/>
                  </a:lnTo>
                  <a:lnTo>
                    <a:pt x="4086" y="1499"/>
                  </a:lnTo>
                  <a:lnTo>
                    <a:pt x="4442" y="1249"/>
                  </a:lnTo>
                  <a:lnTo>
                    <a:pt x="4809" y="1022"/>
                  </a:lnTo>
                  <a:lnTo>
                    <a:pt x="5185" y="814"/>
                  </a:lnTo>
                  <a:lnTo>
                    <a:pt x="5572" y="629"/>
                  </a:lnTo>
                  <a:lnTo>
                    <a:pt x="5967" y="466"/>
                  </a:lnTo>
                  <a:lnTo>
                    <a:pt x="6372" y="327"/>
                  </a:lnTo>
                  <a:lnTo>
                    <a:pt x="6578" y="266"/>
                  </a:lnTo>
                  <a:lnTo>
                    <a:pt x="6785" y="211"/>
                  </a:lnTo>
                  <a:lnTo>
                    <a:pt x="6994" y="162"/>
                  </a:lnTo>
                  <a:lnTo>
                    <a:pt x="7205" y="119"/>
                  </a:lnTo>
                  <a:lnTo>
                    <a:pt x="7417" y="84"/>
                  </a:lnTo>
                  <a:lnTo>
                    <a:pt x="7630" y="53"/>
                  </a:lnTo>
                  <a:lnTo>
                    <a:pt x="7846" y="30"/>
                  </a:lnTo>
                  <a:lnTo>
                    <a:pt x="8063" y="14"/>
                  </a:lnTo>
                  <a:lnTo>
                    <a:pt x="8282" y="4"/>
                  </a:lnTo>
                  <a:lnTo>
                    <a:pt x="8502" y="0"/>
                  </a:lnTo>
                  <a:lnTo>
                    <a:pt x="8722" y="3"/>
                  </a:lnTo>
                  <a:lnTo>
                    <a:pt x="8940" y="14"/>
                  </a:lnTo>
                  <a:lnTo>
                    <a:pt x="9157" y="31"/>
                  </a:lnTo>
                  <a:lnTo>
                    <a:pt x="9373" y="54"/>
                  </a:lnTo>
                  <a:lnTo>
                    <a:pt x="9587" y="83"/>
                  </a:lnTo>
                  <a:lnTo>
                    <a:pt x="9799" y="120"/>
                  </a:lnTo>
                  <a:lnTo>
                    <a:pt x="10010" y="161"/>
                  </a:lnTo>
                  <a:lnTo>
                    <a:pt x="10219" y="210"/>
                  </a:lnTo>
                  <a:lnTo>
                    <a:pt x="10426" y="265"/>
                  </a:lnTo>
                  <a:lnTo>
                    <a:pt x="10631" y="326"/>
                  </a:lnTo>
                  <a:lnTo>
                    <a:pt x="11034" y="465"/>
                  </a:lnTo>
                  <a:lnTo>
                    <a:pt x="11429" y="627"/>
                  </a:lnTo>
                  <a:lnTo>
                    <a:pt x="11817" y="812"/>
                  </a:lnTo>
                  <a:lnTo>
                    <a:pt x="12194" y="1019"/>
                  </a:lnTo>
                  <a:lnTo>
                    <a:pt x="12560" y="1247"/>
                  </a:lnTo>
                  <a:lnTo>
                    <a:pt x="12917" y="1495"/>
                  </a:lnTo>
                  <a:lnTo>
                    <a:pt x="13261" y="1764"/>
                  </a:lnTo>
                  <a:lnTo>
                    <a:pt x="13595" y="2051"/>
                  </a:lnTo>
                  <a:lnTo>
                    <a:pt x="13916" y="2357"/>
                  </a:lnTo>
                  <a:lnTo>
                    <a:pt x="14224" y="2682"/>
                  </a:lnTo>
                  <a:lnTo>
                    <a:pt x="14518" y="3022"/>
                  </a:lnTo>
                  <a:lnTo>
                    <a:pt x="14799" y="3380"/>
                  </a:lnTo>
                  <a:lnTo>
                    <a:pt x="15066" y="3753"/>
                  </a:lnTo>
                  <a:lnTo>
                    <a:pt x="15318" y="4143"/>
                  </a:lnTo>
                  <a:lnTo>
                    <a:pt x="15555" y="4547"/>
                  </a:lnTo>
                  <a:lnTo>
                    <a:pt x="15775" y="4964"/>
                  </a:lnTo>
                  <a:lnTo>
                    <a:pt x="15979" y="5395"/>
                  </a:lnTo>
                  <a:lnTo>
                    <a:pt x="16167" y="5839"/>
                  </a:lnTo>
                  <a:lnTo>
                    <a:pt x="16336" y="6295"/>
                  </a:lnTo>
                  <a:lnTo>
                    <a:pt x="16488" y="6762"/>
                  </a:lnTo>
                  <a:lnTo>
                    <a:pt x="16621" y="7239"/>
                  </a:lnTo>
                  <a:lnTo>
                    <a:pt x="16735" y="7727"/>
                  </a:lnTo>
                  <a:lnTo>
                    <a:pt x="16830" y="8224"/>
                  </a:lnTo>
                  <a:lnTo>
                    <a:pt x="16903" y="8731"/>
                  </a:lnTo>
                  <a:lnTo>
                    <a:pt x="16958" y="9245"/>
                  </a:lnTo>
                  <a:lnTo>
                    <a:pt x="16990" y="9766"/>
                  </a:lnTo>
                  <a:lnTo>
                    <a:pt x="17001" y="10295"/>
                  </a:lnTo>
                  <a:lnTo>
                    <a:pt x="16992" y="10827"/>
                  </a:lnTo>
                  <a:lnTo>
                    <a:pt x="16960" y="11350"/>
                  </a:lnTo>
                  <a:lnTo>
                    <a:pt x="16906" y="11864"/>
                  </a:lnTo>
                  <a:lnTo>
                    <a:pt x="16831" y="12371"/>
                  </a:lnTo>
                  <a:lnTo>
                    <a:pt x="16738" y="12868"/>
                  </a:lnTo>
                  <a:lnTo>
                    <a:pt x="16623" y="13356"/>
                  </a:lnTo>
                  <a:lnTo>
                    <a:pt x="16490" y="13834"/>
                  </a:lnTo>
                  <a:lnTo>
                    <a:pt x="16339" y="14301"/>
                  </a:lnTo>
                  <a:lnTo>
                    <a:pt x="16169" y="14757"/>
                  </a:lnTo>
                  <a:lnTo>
                    <a:pt x="15982" y="15201"/>
                  </a:lnTo>
                  <a:lnTo>
                    <a:pt x="15778" y="15632"/>
                  </a:lnTo>
                  <a:lnTo>
                    <a:pt x="15557" y="16050"/>
                  </a:lnTo>
                  <a:lnTo>
                    <a:pt x="15321" y="16454"/>
                  </a:lnTo>
                  <a:lnTo>
                    <a:pt x="15069" y="16843"/>
                  </a:lnTo>
                  <a:lnTo>
                    <a:pt x="14803" y="17217"/>
                  </a:lnTo>
                  <a:lnTo>
                    <a:pt x="14522" y="17574"/>
                  </a:lnTo>
                  <a:lnTo>
                    <a:pt x="14227" y="17916"/>
                  </a:lnTo>
                  <a:lnTo>
                    <a:pt x="13919" y="18240"/>
                  </a:lnTo>
                  <a:lnTo>
                    <a:pt x="13598" y="18546"/>
                  </a:lnTo>
                  <a:lnTo>
                    <a:pt x="13265" y="18834"/>
                  </a:lnTo>
                  <a:lnTo>
                    <a:pt x="12921" y="19102"/>
                  </a:lnTo>
                  <a:lnTo>
                    <a:pt x="12565" y="19351"/>
                  </a:lnTo>
                  <a:lnTo>
                    <a:pt x="12198" y="19579"/>
                  </a:lnTo>
                  <a:lnTo>
                    <a:pt x="11820" y="19786"/>
                  </a:lnTo>
                  <a:lnTo>
                    <a:pt x="11435" y="19972"/>
                  </a:lnTo>
                  <a:lnTo>
                    <a:pt x="11039" y="20134"/>
                  </a:lnTo>
                  <a:lnTo>
                    <a:pt x="10635" y="20274"/>
                  </a:lnTo>
                  <a:lnTo>
                    <a:pt x="10429" y="20335"/>
                  </a:lnTo>
                  <a:lnTo>
                    <a:pt x="10222" y="20390"/>
                  </a:lnTo>
                  <a:lnTo>
                    <a:pt x="10013" y="20438"/>
                  </a:lnTo>
                  <a:lnTo>
                    <a:pt x="9802" y="20480"/>
                  </a:lnTo>
                  <a:lnTo>
                    <a:pt x="9590" y="20517"/>
                  </a:lnTo>
                  <a:lnTo>
                    <a:pt x="9376" y="20547"/>
                  </a:lnTo>
                  <a:lnTo>
                    <a:pt x="9160" y="20570"/>
                  </a:lnTo>
                  <a:lnTo>
                    <a:pt x="8943" y="20586"/>
                  </a:lnTo>
                  <a:lnTo>
                    <a:pt x="8724" y="20596"/>
                  </a:lnTo>
                  <a:lnTo>
                    <a:pt x="8505" y="20600"/>
                  </a:lnTo>
                  <a:lnTo>
                    <a:pt x="8285" y="20597"/>
                  </a:lnTo>
                  <a:lnTo>
                    <a:pt x="8067" y="20587"/>
                  </a:lnTo>
                  <a:lnTo>
                    <a:pt x="7850" y="20570"/>
                  </a:lnTo>
                  <a:lnTo>
                    <a:pt x="7634" y="20547"/>
                  </a:lnTo>
                  <a:lnTo>
                    <a:pt x="7420" y="20518"/>
                  </a:lnTo>
                  <a:lnTo>
                    <a:pt x="7207" y="20481"/>
                  </a:lnTo>
                  <a:lnTo>
                    <a:pt x="6997" y="20440"/>
                  </a:lnTo>
                  <a:lnTo>
                    <a:pt x="6788" y="20391"/>
                  </a:lnTo>
                  <a:lnTo>
                    <a:pt x="6581" y="20336"/>
                  </a:lnTo>
                  <a:lnTo>
                    <a:pt x="6376" y="20275"/>
                  </a:lnTo>
                  <a:lnTo>
                    <a:pt x="5973" y="20136"/>
                  </a:lnTo>
                  <a:lnTo>
                    <a:pt x="5578" y="19974"/>
                  </a:lnTo>
                  <a:lnTo>
                    <a:pt x="5190" y="19789"/>
                  </a:lnTo>
                  <a:lnTo>
                    <a:pt x="4813" y="19582"/>
                  </a:lnTo>
                  <a:lnTo>
                    <a:pt x="4447" y="19354"/>
                  </a:lnTo>
                  <a:lnTo>
                    <a:pt x="4090" y="19105"/>
                  </a:lnTo>
                  <a:lnTo>
                    <a:pt x="3745" y="18837"/>
                  </a:lnTo>
                  <a:lnTo>
                    <a:pt x="3412" y="18549"/>
                  </a:lnTo>
                  <a:lnTo>
                    <a:pt x="3091" y="18244"/>
                  </a:lnTo>
                  <a:lnTo>
                    <a:pt x="2783" y="17919"/>
                  </a:lnTo>
                  <a:lnTo>
                    <a:pt x="2488" y="17578"/>
                  </a:lnTo>
                  <a:lnTo>
                    <a:pt x="2207" y="17220"/>
                  </a:lnTo>
                  <a:lnTo>
                    <a:pt x="1940" y="16847"/>
                  </a:lnTo>
                  <a:lnTo>
                    <a:pt x="1688" y="16457"/>
                  </a:lnTo>
                  <a:lnTo>
                    <a:pt x="1451" y="16053"/>
                  </a:lnTo>
                  <a:lnTo>
                    <a:pt x="1230" y="15635"/>
                  </a:lnTo>
                  <a:lnTo>
                    <a:pt x="1026" y="15204"/>
                  </a:lnTo>
                  <a:lnTo>
                    <a:pt x="838" y="14760"/>
                  </a:lnTo>
                  <a:lnTo>
                    <a:pt x="669" y="14304"/>
                  </a:lnTo>
                  <a:lnTo>
                    <a:pt x="516" y="13837"/>
                  </a:lnTo>
                  <a:lnTo>
                    <a:pt x="383" y="13359"/>
                  </a:lnTo>
                  <a:lnTo>
                    <a:pt x="269" y="12871"/>
                  </a:lnTo>
                  <a:lnTo>
                    <a:pt x="174" y="12373"/>
                  </a:lnTo>
                  <a:lnTo>
                    <a:pt x="100" y="11867"/>
                  </a:lnTo>
                  <a:lnTo>
                    <a:pt x="45" y="11352"/>
                  </a:lnTo>
                  <a:lnTo>
                    <a:pt x="12" y="10830"/>
                  </a:lnTo>
                  <a:lnTo>
                    <a:pt x="0" y="10301"/>
                  </a:lnTo>
                  <a:cubicBezTo>
                    <a:pt x="0" y="10263"/>
                    <a:pt x="20" y="10229"/>
                    <a:pt x="52" y="10211"/>
                  </a:cubicBezTo>
                  <a:cubicBezTo>
                    <a:pt x="85" y="10193"/>
                    <a:pt x="125" y="10195"/>
                    <a:pt x="156" y="10215"/>
                  </a:cubicBezTo>
                  <a:lnTo>
                    <a:pt x="159" y="10217"/>
                  </a:lnTo>
                  <a:close/>
                  <a:moveTo>
                    <a:pt x="45" y="10382"/>
                  </a:moveTo>
                  <a:lnTo>
                    <a:pt x="200" y="10296"/>
                  </a:lnTo>
                  <a:lnTo>
                    <a:pt x="211" y="10817"/>
                  </a:lnTo>
                  <a:lnTo>
                    <a:pt x="244" y="11331"/>
                  </a:lnTo>
                  <a:lnTo>
                    <a:pt x="297" y="11838"/>
                  </a:lnTo>
                  <a:lnTo>
                    <a:pt x="371" y="12336"/>
                  </a:lnTo>
                  <a:lnTo>
                    <a:pt x="464" y="12826"/>
                  </a:lnTo>
                  <a:lnTo>
                    <a:pt x="576" y="13306"/>
                  </a:lnTo>
                  <a:lnTo>
                    <a:pt x="707" y="13775"/>
                  </a:lnTo>
                  <a:lnTo>
                    <a:pt x="856" y="14235"/>
                  </a:lnTo>
                  <a:lnTo>
                    <a:pt x="1023" y="14683"/>
                  </a:lnTo>
                  <a:lnTo>
                    <a:pt x="1207" y="15119"/>
                  </a:lnTo>
                  <a:lnTo>
                    <a:pt x="1407" y="15542"/>
                  </a:lnTo>
                  <a:lnTo>
                    <a:pt x="1624" y="15952"/>
                  </a:lnTo>
                  <a:lnTo>
                    <a:pt x="1855" y="16348"/>
                  </a:lnTo>
                  <a:lnTo>
                    <a:pt x="2103" y="16730"/>
                  </a:lnTo>
                  <a:lnTo>
                    <a:pt x="2364" y="17097"/>
                  </a:lnTo>
                  <a:lnTo>
                    <a:pt x="2639" y="17447"/>
                  </a:lnTo>
                  <a:lnTo>
                    <a:pt x="2928" y="17782"/>
                  </a:lnTo>
                  <a:lnTo>
                    <a:pt x="3229" y="18099"/>
                  </a:lnTo>
                  <a:lnTo>
                    <a:pt x="3543" y="18398"/>
                  </a:lnTo>
                  <a:lnTo>
                    <a:pt x="3868" y="18680"/>
                  </a:lnTo>
                  <a:lnTo>
                    <a:pt x="4205" y="18941"/>
                  </a:lnTo>
                  <a:lnTo>
                    <a:pt x="4552" y="19185"/>
                  </a:lnTo>
                  <a:lnTo>
                    <a:pt x="4910" y="19407"/>
                  </a:lnTo>
                  <a:lnTo>
                    <a:pt x="5277" y="19608"/>
                  </a:lnTo>
                  <a:lnTo>
                    <a:pt x="5653" y="19789"/>
                  </a:lnTo>
                  <a:lnTo>
                    <a:pt x="6038" y="19947"/>
                  </a:lnTo>
                  <a:lnTo>
                    <a:pt x="6433" y="20084"/>
                  </a:lnTo>
                  <a:lnTo>
                    <a:pt x="6632" y="20143"/>
                  </a:lnTo>
                  <a:lnTo>
                    <a:pt x="6833" y="20196"/>
                  </a:lnTo>
                  <a:lnTo>
                    <a:pt x="7036" y="20243"/>
                  </a:lnTo>
                  <a:lnTo>
                    <a:pt x="7241" y="20284"/>
                  </a:lnTo>
                  <a:lnTo>
                    <a:pt x="7447" y="20319"/>
                  </a:lnTo>
                  <a:lnTo>
                    <a:pt x="7655" y="20348"/>
                  </a:lnTo>
                  <a:lnTo>
                    <a:pt x="7865" y="20371"/>
                  </a:lnTo>
                  <a:lnTo>
                    <a:pt x="8076" y="20388"/>
                  </a:lnTo>
                  <a:lnTo>
                    <a:pt x="8288" y="20397"/>
                  </a:lnTo>
                  <a:lnTo>
                    <a:pt x="8502" y="20400"/>
                  </a:lnTo>
                  <a:lnTo>
                    <a:pt x="8715" y="20397"/>
                  </a:lnTo>
                  <a:lnTo>
                    <a:pt x="8928" y="20387"/>
                  </a:lnTo>
                  <a:lnTo>
                    <a:pt x="9139" y="20371"/>
                  </a:lnTo>
                  <a:lnTo>
                    <a:pt x="9349" y="20348"/>
                  </a:lnTo>
                  <a:lnTo>
                    <a:pt x="9556" y="20320"/>
                  </a:lnTo>
                  <a:lnTo>
                    <a:pt x="9763" y="20284"/>
                  </a:lnTo>
                  <a:lnTo>
                    <a:pt x="9968" y="20243"/>
                  </a:lnTo>
                  <a:lnTo>
                    <a:pt x="10171" y="20197"/>
                  </a:lnTo>
                  <a:lnTo>
                    <a:pt x="10372" y="20144"/>
                  </a:lnTo>
                  <a:lnTo>
                    <a:pt x="10570" y="20085"/>
                  </a:lnTo>
                  <a:lnTo>
                    <a:pt x="10964" y="19949"/>
                  </a:lnTo>
                  <a:lnTo>
                    <a:pt x="11348" y="19791"/>
                  </a:lnTo>
                  <a:lnTo>
                    <a:pt x="11724" y="19611"/>
                  </a:lnTo>
                  <a:lnTo>
                    <a:pt x="12093" y="19410"/>
                  </a:lnTo>
                  <a:lnTo>
                    <a:pt x="12450" y="19187"/>
                  </a:lnTo>
                  <a:lnTo>
                    <a:pt x="12798" y="18945"/>
                  </a:lnTo>
                  <a:lnTo>
                    <a:pt x="13134" y="18683"/>
                  </a:lnTo>
                  <a:lnTo>
                    <a:pt x="13460" y="18401"/>
                  </a:lnTo>
                  <a:lnTo>
                    <a:pt x="13774" y="18103"/>
                  </a:lnTo>
                  <a:lnTo>
                    <a:pt x="14076" y="17785"/>
                  </a:lnTo>
                  <a:lnTo>
                    <a:pt x="14365" y="17451"/>
                  </a:lnTo>
                  <a:lnTo>
                    <a:pt x="14640" y="17100"/>
                  </a:lnTo>
                  <a:lnTo>
                    <a:pt x="14901" y="16734"/>
                  </a:lnTo>
                  <a:lnTo>
                    <a:pt x="15148" y="16353"/>
                  </a:lnTo>
                  <a:lnTo>
                    <a:pt x="15380" y="15957"/>
                  </a:lnTo>
                  <a:lnTo>
                    <a:pt x="15597" y="15547"/>
                  </a:lnTo>
                  <a:lnTo>
                    <a:pt x="15797" y="15124"/>
                  </a:lnTo>
                  <a:lnTo>
                    <a:pt x="15982" y="14688"/>
                  </a:lnTo>
                  <a:lnTo>
                    <a:pt x="16148" y="14240"/>
                  </a:lnTo>
                  <a:lnTo>
                    <a:pt x="16297" y="13781"/>
                  </a:lnTo>
                  <a:lnTo>
                    <a:pt x="16428" y="13311"/>
                  </a:lnTo>
                  <a:lnTo>
                    <a:pt x="16541" y="12831"/>
                  </a:lnTo>
                  <a:lnTo>
                    <a:pt x="16634" y="12342"/>
                  </a:lnTo>
                  <a:lnTo>
                    <a:pt x="16707" y="11843"/>
                  </a:lnTo>
                  <a:lnTo>
                    <a:pt x="16761" y="11337"/>
                  </a:lnTo>
                  <a:lnTo>
                    <a:pt x="16792" y="10824"/>
                  </a:lnTo>
                  <a:lnTo>
                    <a:pt x="16801" y="10300"/>
                  </a:lnTo>
                  <a:lnTo>
                    <a:pt x="16791" y="9779"/>
                  </a:lnTo>
                  <a:lnTo>
                    <a:pt x="16759" y="9266"/>
                  </a:lnTo>
                  <a:lnTo>
                    <a:pt x="16705" y="8760"/>
                  </a:lnTo>
                  <a:lnTo>
                    <a:pt x="16633" y="8261"/>
                  </a:lnTo>
                  <a:lnTo>
                    <a:pt x="16540" y="7772"/>
                  </a:lnTo>
                  <a:lnTo>
                    <a:pt x="16428" y="7292"/>
                  </a:lnTo>
                  <a:lnTo>
                    <a:pt x="16297" y="6823"/>
                  </a:lnTo>
                  <a:lnTo>
                    <a:pt x="16149" y="6364"/>
                  </a:lnTo>
                  <a:lnTo>
                    <a:pt x="15982" y="5916"/>
                  </a:lnTo>
                  <a:lnTo>
                    <a:pt x="15798" y="5480"/>
                  </a:lnTo>
                  <a:lnTo>
                    <a:pt x="15598" y="5057"/>
                  </a:lnTo>
                  <a:lnTo>
                    <a:pt x="15382" y="4648"/>
                  </a:lnTo>
                  <a:lnTo>
                    <a:pt x="15151" y="4252"/>
                  </a:lnTo>
                  <a:lnTo>
                    <a:pt x="14903" y="3870"/>
                  </a:lnTo>
                  <a:lnTo>
                    <a:pt x="14642" y="3503"/>
                  </a:lnTo>
                  <a:lnTo>
                    <a:pt x="14367" y="3153"/>
                  </a:lnTo>
                  <a:lnTo>
                    <a:pt x="14079" y="2819"/>
                  </a:lnTo>
                  <a:lnTo>
                    <a:pt x="13777" y="2502"/>
                  </a:lnTo>
                  <a:lnTo>
                    <a:pt x="13464" y="2202"/>
                  </a:lnTo>
                  <a:lnTo>
                    <a:pt x="13138" y="1921"/>
                  </a:lnTo>
                  <a:lnTo>
                    <a:pt x="12802" y="1659"/>
                  </a:lnTo>
                  <a:lnTo>
                    <a:pt x="12455" y="1416"/>
                  </a:lnTo>
                  <a:lnTo>
                    <a:pt x="12097" y="1194"/>
                  </a:lnTo>
                  <a:lnTo>
                    <a:pt x="11730" y="993"/>
                  </a:lnTo>
                  <a:lnTo>
                    <a:pt x="11354" y="812"/>
                  </a:lnTo>
                  <a:lnTo>
                    <a:pt x="10969" y="654"/>
                  </a:lnTo>
                  <a:lnTo>
                    <a:pt x="10574" y="517"/>
                  </a:lnTo>
                  <a:lnTo>
                    <a:pt x="10375" y="458"/>
                  </a:lnTo>
                  <a:lnTo>
                    <a:pt x="10174" y="405"/>
                  </a:lnTo>
                  <a:lnTo>
                    <a:pt x="9971" y="358"/>
                  </a:lnTo>
                  <a:lnTo>
                    <a:pt x="9765" y="317"/>
                  </a:lnTo>
                  <a:lnTo>
                    <a:pt x="9560" y="282"/>
                  </a:lnTo>
                  <a:lnTo>
                    <a:pt x="9352" y="253"/>
                  </a:lnTo>
                  <a:lnTo>
                    <a:pt x="9142" y="230"/>
                  </a:lnTo>
                  <a:lnTo>
                    <a:pt x="8931" y="213"/>
                  </a:lnTo>
                  <a:lnTo>
                    <a:pt x="8719" y="203"/>
                  </a:lnTo>
                  <a:lnTo>
                    <a:pt x="8505" y="200"/>
                  </a:lnTo>
                  <a:lnTo>
                    <a:pt x="8291" y="203"/>
                  </a:lnTo>
                  <a:lnTo>
                    <a:pt x="8078" y="213"/>
                  </a:lnTo>
                  <a:lnTo>
                    <a:pt x="7867" y="229"/>
                  </a:lnTo>
                  <a:lnTo>
                    <a:pt x="7659" y="251"/>
                  </a:lnTo>
                  <a:lnTo>
                    <a:pt x="7450" y="281"/>
                  </a:lnTo>
                  <a:lnTo>
                    <a:pt x="7244" y="315"/>
                  </a:lnTo>
                  <a:lnTo>
                    <a:pt x="7039" y="357"/>
                  </a:lnTo>
                  <a:lnTo>
                    <a:pt x="6836" y="404"/>
                  </a:lnTo>
                  <a:lnTo>
                    <a:pt x="6635" y="457"/>
                  </a:lnTo>
                  <a:lnTo>
                    <a:pt x="6437" y="516"/>
                  </a:lnTo>
                  <a:lnTo>
                    <a:pt x="6044" y="651"/>
                  </a:lnTo>
                  <a:lnTo>
                    <a:pt x="5658" y="810"/>
                  </a:lnTo>
                  <a:lnTo>
                    <a:pt x="5282" y="989"/>
                  </a:lnTo>
                  <a:lnTo>
                    <a:pt x="4914" y="1191"/>
                  </a:lnTo>
                  <a:lnTo>
                    <a:pt x="4557" y="1413"/>
                  </a:lnTo>
                  <a:lnTo>
                    <a:pt x="4209" y="1656"/>
                  </a:lnTo>
                  <a:lnTo>
                    <a:pt x="3872" y="1918"/>
                  </a:lnTo>
                  <a:lnTo>
                    <a:pt x="3547" y="2199"/>
                  </a:lnTo>
                  <a:lnTo>
                    <a:pt x="3233" y="2498"/>
                  </a:lnTo>
                  <a:lnTo>
                    <a:pt x="2931" y="2816"/>
                  </a:lnTo>
                  <a:lnTo>
                    <a:pt x="2642" y="3150"/>
                  </a:lnTo>
                  <a:lnTo>
                    <a:pt x="2367" y="3501"/>
                  </a:lnTo>
                  <a:lnTo>
                    <a:pt x="2105" y="3867"/>
                  </a:lnTo>
                  <a:lnTo>
                    <a:pt x="1859" y="4248"/>
                  </a:lnTo>
                  <a:lnTo>
                    <a:pt x="1627" y="4644"/>
                  </a:lnTo>
                  <a:lnTo>
                    <a:pt x="1410" y="5054"/>
                  </a:lnTo>
                  <a:lnTo>
                    <a:pt x="1210" y="5477"/>
                  </a:lnTo>
                  <a:lnTo>
                    <a:pt x="1025" y="5913"/>
                  </a:lnTo>
                  <a:lnTo>
                    <a:pt x="859" y="6361"/>
                  </a:lnTo>
                  <a:lnTo>
                    <a:pt x="710" y="6820"/>
                  </a:lnTo>
                  <a:lnTo>
                    <a:pt x="579" y="7290"/>
                  </a:lnTo>
                  <a:lnTo>
                    <a:pt x="466" y="7770"/>
                  </a:lnTo>
                  <a:lnTo>
                    <a:pt x="373" y="8259"/>
                  </a:lnTo>
                  <a:lnTo>
                    <a:pt x="300" y="8758"/>
                  </a:lnTo>
                  <a:lnTo>
                    <a:pt x="246" y="9264"/>
                  </a:lnTo>
                  <a:lnTo>
                    <a:pt x="214" y="9778"/>
                  </a:lnTo>
                  <a:lnTo>
                    <a:pt x="203" y="10303"/>
                  </a:lnTo>
                  <a:cubicBezTo>
                    <a:pt x="203" y="10339"/>
                    <a:pt x="182" y="10372"/>
                    <a:pt x="150" y="10389"/>
                  </a:cubicBezTo>
                  <a:cubicBezTo>
                    <a:pt x="117" y="10406"/>
                    <a:pt x="78" y="10404"/>
                    <a:pt x="48" y="10384"/>
                  </a:cubicBezTo>
                  <a:lnTo>
                    <a:pt x="45" y="1038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20" name="Freeform 96"/>
            <p:cNvSpPr>
              <a:spLocks noEditPoints="1"/>
            </p:cNvSpPr>
            <p:nvPr/>
          </p:nvSpPr>
          <p:spPr bwMode="auto">
            <a:xfrm>
              <a:off x="3174" y="40"/>
              <a:ext cx="1197" cy="1113"/>
            </a:xfrm>
            <a:custGeom>
              <a:avLst/>
              <a:gdLst/>
              <a:ahLst/>
              <a:cxnLst>
                <a:cxn ang="0">
                  <a:pos x="30" y="4537"/>
                </a:cxn>
                <a:cxn ang="0">
                  <a:pos x="172" y="3790"/>
                </a:cxn>
                <a:cxn ang="0">
                  <a:pos x="534" y="2863"/>
                </a:cxn>
                <a:cxn ang="0">
                  <a:pos x="1405" y="1656"/>
                </a:cxn>
                <a:cxn ang="0">
                  <a:pos x="2602" y="733"/>
                </a:cxn>
                <a:cxn ang="0">
                  <a:pos x="4052" y="160"/>
                </a:cxn>
                <a:cxn ang="0">
                  <a:pos x="4985" y="15"/>
                </a:cxn>
                <a:cxn ang="0">
                  <a:pos x="5816" y="17"/>
                </a:cxn>
                <a:cxn ang="0">
                  <a:pos x="6750" y="161"/>
                </a:cxn>
                <a:cxn ang="0">
                  <a:pos x="8200" y="732"/>
                </a:cxn>
                <a:cxn ang="0">
                  <a:pos x="9397" y="1655"/>
                </a:cxn>
                <a:cxn ang="0">
                  <a:pos x="10267" y="2861"/>
                </a:cxn>
                <a:cxn ang="0">
                  <a:pos x="10630" y="3789"/>
                </a:cxn>
                <a:cxn ang="0">
                  <a:pos x="10772" y="4535"/>
                </a:cxn>
                <a:cxn ang="0">
                  <a:pos x="10795" y="5312"/>
                </a:cxn>
                <a:cxn ang="0">
                  <a:pos x="10692" y="6070"/>
                </a:cxn>
                <a:cxn ang="0">
                  <a:pos x="10474" y="6789"/>
                </a:cxn>
                <a:cxn ang="0">
                  <a:pos x="9729" y="8074"/>
                </a:cxn>
                <a:cxn ang="0">
                  <a:pos x="8633" y="9099"/>
                </a:cxn>
                <a:cxn ang="0">
                  <a:pos x="7259" y="9795"/>
                </a:cxn>
                <a:cxn ang="0">
                  <a:pos x="6089" y="10061"/>
                </a:cxn>
                <a:cxn ang="0">
                  <a:pos x="5264" y="10101"/>
                </a:cxn>
                <a:cxn ang="0">
                  <a:pos x="4447" y="10024"/>
                </a:cxn>
                <a:cxn ang="0">
                  <a:pos x="3063" y="9606"/>
                </a:cxn>
                <a:cxn ang="0">
                  <a:pos x="1773" y="8792"/>
                </a:cxn>
                <a:cxn ang="0">
                  <a:pos x="785" y="7673"/>
                </a:cxn>
                <a:cxn ang="0">
                  <a:pos x="244" y="6555"/>
                </a:cxn>
                <a:cxn ang="0">
                  <a:pos x="63" y="5822"/>
                </a:cxn>
                <a:cxn ang="0">
                  <a:pos x="0" y="5052"/>
                </a:cxn>
                <a:cxn ang="0">
                  <a:pos x="102" y="5179"/>
                </a:cxn>
                <a:cxn ang="0">
                  <a:pos x="183" y="5927"/>
                </a:cxn>
                <a:cxn ang="0">
                  <a:pos x="379" y="6638"/>
                </a:cxn>
                <a:cxn ang="0">
                  <a:pos x="1005" y="7818"/>
                </a:cxn>
                <a:cxn ang="0">
                  <a:pos x="2029" y="8870"/>
                </a:cxn>
                <a:cxn ang="0">
                  <a:pos x="3337" y="9613"/>
                </a:cxn>
                <a:cxn ang="0">
                  <a:pos x="4594" y="9945"/>
                </a:cxn>
                <a:cxn ang="0">
                  <a:pos x="5401" y="10000"/>
                </a:cxn>
                <a:cxn ang="0">
                  <a:pos x="6209" y="9944"/>
                </a:cxn>
                <a:cxn ang="0">
                  <a:pos x="7465" y="9613"/>
                </a:cxn>
                <a:cxn ang="0">
                  <a:pos x="8774" y="8872"/>
                </a:cxn>
                <a:cxn ang="0">
                  <a:pos x="9797" y="7820"/>
                </a:cxn>
                <a:cxn ang="0">
                  <a:pos x="10424" y="6640"/>
                </a:cxn>
                <a:cxn ang="0">
                  <a:pos x="10619" y="5929"/>
                </a:cxn>
                <a:cxn ang="0">
                  <a:pos x="10700" y="5182"/>
                </a:cxn>
                <a:cxn ang="0">
                  <a:pos x="10658" y="4423"/>
                </a:cxn>
                <a:cxn ang="0">
                  <a:pos x="10500" y="3698"/>
                </a:cxn>
                <a:cxn ang="0">
                  <a:pos x="10063" y="2696"/>
                </a:cxn>
                <a:cxn ang="0">
                  <a:pos x="9152" y="1554"/>
                </a:cxn>
                <a:cxn ang="0">
                  <a:pos x="7930" y="701"/>
                </a:cxn>
                <a:cxn ang="0">
                  <a:pos x="6472" y="203"/>
                </a:cxn>
                <a:cxn ang="0">
                  <a:pos x="5676" y="109"/>
                </a:cxn>
                <a:cxn ang="0">
                  <a:pos x="4860" y="126"/>
                </a:cxn>
                <a:cxn ang="0">
                  <a:pos x="3826" y="324"/>
                </a:cxn>
                <a:cxn ang="0">
                  <a:pos x="2438" y="948"/>
                </a:cxn>
                <a:cxn ang="0">
                  <a:pos x="1312" y="1904"/>
                </a:cxn>
                <a:cxn ang="0">
                  <a:pos x="519" y="3126"/>
                </a:cxn>
                <a:cxn ang="0">
                  <a:pos x="238" y="3935"/>
                </a:cxn>
                <a:cxn ang="0">
                  <a:pos x="117" y="4671"/>
                </a:cxn>
                <a:cxn ang="0">
                  <a:pos x="28" y="5096"/>
                </a:cxn>
              </a:cxnLst>
              <a:rect l="0" t="0" r="r" b="b"/>
              <a:pathLst>
                <a:path w="10800" h="10101">
                  <a:moveTo>
                    <a:pt x="74" y="5008"/>
                  </a:moveTo>
                  <a:lnTo>
                    <a:pt x="2" y="5052"/>
                  </a:lnTo>
                  <a:lnTo>
                    <a:pt x="3" y="4923"/>
                  </a:lnTo>
                  <a:lnTo>
                    <a:pt x="9" y="4793"/>
                  </a:lnTo>
                  <a:lnTo>
                    <a:pt x="18" y="4665"/>
                  </a:lnTo>
                  <a:lnTo>
                    <a:pt x="30" y="4537"/>
                  </a:lnTo>
                  <a:lnTo>
                    <a:pt x="45" y="4410"/>
                  </a:lnTo>
                  <a:lnTo>
                    <a:pt x="64" y="4284"/>
                  </a:lnTo>
                  <a:lnTo>
                    <a:pt x="86" y="4159"/>
                  </a:lnTo>
                  <a:lnTo>
                    <a:pt x="111" y="4035"/>
                  </a:lnTo>
                  <a:lnTo>
                    <a:pt x="140" y="3912"/>
                  </a:lnTo>
                  <a:lnTo>
                    <a:pt x="172" y="3790"/>
                  </a:lnTo>
                  <a:lnTo>
                    <a:pt x="207" y="3670"/>
                  </a:lnTo>
                  <a:lnTo>
                    <a:pt x="245" y="3551"/>
                  </a:lnTo>
                  <a:lnTo>
                    <a:pt x="286" y="3433"/>
                  </a:lnTo>
                  <a:lnTo>
                    <a:pt x="330" y="3316"/>
                  </a:lnTo>
                  <a:lnTo>
                    <a:pt x="426" y="3087"/>
                  </a:lnTo>
                  <a:lnTo>
                    <a:pt x="534" y="2863"/>
                  </a:lnTo>
                  <a:lnTo>
                    <a:pt x="654" y="2645"/>
                  </a:lnTo>
                  <a:lnTo>
                    <a:pt x="784" y="2434"/>
                  </a:lnTo>
                  <a:lnTo>
                    <a:pt x="924" y="2229"/>
                  </a:lnTo>
                  <a:lnTo>
                    <a:pt x="1075" y="2031"/>
                  </a:lnTo>
                  <a:lnTo>
                    <a:pt x="1235" y="1840"/>
                  </a:lnTo>
                  <a:lnTo>
                    <a:pt x="1405" y="1656"/>
                  </a:lnTo>
                  <a:lnTo>
                    <a:pt x="1584" y="1481"/>
                  </a:lnTo>
                  <a:lnTo>
                    <a:pt x="1771" y="1314"/>
                  </a:lnTo>
                  <a:lnTo>
                    <a:pt x="1968" y="1155"/>
                  </a:lnTo>
                  <a:lnTo>
                    <a:pt x="2171" y="1005"/>
                  </a:lnTo>
                  <a:lnTo>
                    <a:pt x="2383" y="864"/>
                  </a:lnTo>
                  <a:lnTo>
                    <a:pt x="2602" y="733"/>
                  </a:lnTo>
                  <a:lnTo>
                    <a:pt x="2828" y="611"/>
                  </a:lnTo>
                  <a:lnTo>
                    <a:pt x="3061" y="500"/>
                  </a:lnTo>
                  <a:lnTo>
                    <a:pt x="3300" y="398"/>
                  </a:lnTo>
                  <a:lnTo>
                    <a:pt x="3545" y="308"/>
                  </a:lnTo>
                  <a:lnTo>
                    <a:pt x="3795" y="228"/>
                  </a:lnTo>
                  <a:lnTo>
                    <a:pt x="4052" y="160"/>
                  </a:lnTo>
                  <a:lnTo>
                    <a:pt x="4313" y="104"/>
                  </a:lnTo>
                  <a:lnTo>
                    <a:pt x="4446" y="80"/>
                  </a:lnTo>
                  <a:lnTo>
                    <a:pt x="4579" y="59"/>
                  </a:lnTo>
                  <a:lnTo>
                    <a:pt x="4713" y="41"/>
                  </a:lnTo>
                  <a:lnTo>
                    <a:pt x="4849" y="27"/>
                  </a:lnTo>
                  <a:lnTo>
                    <a:pt x="4985" y="15"/>
                  </a:lnTo>
                  <a:lnTo>
                    <a:pt x="5123" y="7"/>
                  </a:lnTo>
                  <a:lnTo>
                    <a:pt x="5261" y="2"/>
                  </a:lnTo>
                  <a:lnTo>
                    <a:pt x="5400" y="0"/>
                  </a:lnTo>
                  <a:lnTo>
                    <a:pt x="5541" y="4"/>
                  </a:lnTo>
                  <a:lnTo>
                    <a:pt x="5679" y="9"/>
                  </a:lnTo>
                  <a:lnTo>
                    <a:pt x="5816" y="17"/>
                  </a:lnTo>
                  <a:lnTo>
                    <a:pt x="5953" y="29"/>
                  </a:lnTo>
                  <a:lnTo>
                    <a:pt x="6089" y="43"/>
                  </a:lnTo>
                  <a:lnTo>
                    <a:pt x="6223" y="60"/>
                  </a:lnTo>
                  <a:lnTo>
                    <a:pt x="6357" y="81"/>
                  </a:lnTo>
                  <a:lnTo>
                    <a:pt x="6489" y="105"/>
                  </a:lnTo>
                  <a:lnTo>
                    <a:pt x="6750" y="161"/>
                  </a:lnTo>
                  <a:lnTo>
                    <a:pt x="7006" y="229"/>
                  </a:lnTo>
                  <a:lnTo>
                    <a:pt x="7257" y="308"/>
                  </a:lnTo>
                  <a:lnTo>
                    <a:pt x="7502" y="399"/>
                  </a:lnTo>
                  <a:lnTo>
                    <a:pt x="7741" y="499"/>
                  </a:lnTo>
                  <a:lnTo>
                    <a:pt x="7974" y="611"/>
                  </a:lnTo>
                  <a:lnTo>
                    <a:pt x="8200" y="732"/>
                  </a:lnTo>
                  <a:lnTo>
                    <a:pt x="8419" y="864"/>
                  </a:lnTo>
                  <a:lnTo>
                    <a:pt x="8631" y="1004"/>
                  </a:lnTo>
                  <a:lnTo>
                    <a:pt x="8835" y="1154"/>
                  </a:lnTo>
                  <a:lnTo>
                    <a:pt x="9030" y="1313"/>
                  </a:lnTo>
                  <a:lnTo>
                    <a:pt x="9218" y="1480"/>
                  </a:lnTo>
                  <a:lnTo>
                    <a:pt x="9397" y="1655"/>
                  </a:lnTo>
                  <a:lnTo>
                    <a:pt x="9567" y="1838"/>
                  </a:lnTo>
                  <a:lnTo>
                    <a:pt x="9727" y="2029"/>
                  </a:lnTo>
                  <a:lnTo>
                    <a:pt x="9878" y="2227"/>
                  </a:lnTo>
                  <a:lnTo>
                    <a:pt x="10018" y="2432"/>
                  </a:lnTo>
                  <a:lnTo>
                    <a:pt x="10148" y="2643"/>
                  </a:lnTo>
                  <a:lnTo>
                    <a:pt x="10267" y="2861"/>
                  </a:lnTo>
                  <a:lnTo>
                    <a:pt x="10375" y="3085"/>
                  </a:lnTo>
                  <a:lnTo>
                    <a:pt x="10473" y="3314"/>
                  </a:lnTo>
                  <a:lnTo>
                    <a:pt x="10517" y="3431"/>
                  </a:lnTo>
                  <a:lnTo>
                    <a:pt x="10558" y="3549"/>
                  </a:lnTo>
                  <a:lnTo>
                    <a:pt x="10595" y="3669"/>
                  </a:lnTo>
                  <a:lnTo>
                    <a:pt x="10630" y="3789"/>
                  </a:lnTo>
                  <a:lnTo>
                    <a:pt x="10662" y="3910"/>
                  </a:lnTo>
                  <a:lnTo>
                    <a:pt x="10691" y="4033"/>
                  </a:lnTo>
                  <a:lnTo>
                    <a:pt x="10716" y="4158"/>
                  </a:lnTo>
                  <a:lnTo>
                    <a:pt x="10738" y="4282"/>
                  </a:lnTo>
                  <a:lnTo>
                    <a:pt x="10756" y="4408"/>
                  </a:lnTo>
                  <a:lnTo>
                    <a:pt x="10772" y="4535"/>
                  </a:lnTo>
                  <a:lnTo>
                    <a:pt x="10784" y="4663"/>
                  </a:lnTo>
                  <a:lnTo>
                    <a:pt x="10793" y="4792"/>
                  </a:lnTo>
                  <a:lnTo>
                    <a:pt x="10798" y="4921"/>
                  </a:lnTo>
                  <a:lnTo>
                    <a:pt x="10799" y="5051"/>
                  </a:lnTo>
                  <a:lnTo>
                    <a:pt x="10800" y="5181"/>
                  </a:lnTo>
                  <a:lnTo>
                    <a:pt x="10795" y="5312"/>
                  </a:lnTo>
                  <a:lnTo>
                    <a:pt x="10786" y="5440"/>
                  </a:lnTo>
                  <a:lnTo>
                    <a:pt x="10774" y="5568"/>
                  </a:lnTo>
                  <a:lnTo>
                    <a:pt x="10759" y="5696"/>
                  </a:lnTo>
                  <a:lnTo>
                    <a:pt x="10740" y="5821"/>
                  </a:lnTo>
                  <a:lnTo>
                    <a:pt x="10718" y="5946"/>
                  </a:lnTo>
                  <a:lnTo>
                    <a:pt x="10692" y="6070"/>
                  </a:lnTo>
                  <a:lnTo>
                    <a:pt x="10664" y="6193"/>
                  </a:lnTo>
                  <a:lnTo>
                    <a:pt x="10632" y="6315"/>
                  </a:lnTo>
                  <a:lnTo>
                    <a:pt x="10597" y="6435"/>
                  </a:lnTo>
                  <a:lnTo>
                    <a:pt x="10559" y="6555"/>
                  </a:lnTo>
                  <a:lnTo>
                    <a:pt x="10518" y="6672"/>
                  </a:lnTo>
                  <a:lnTo>
                    <a:pt x="10474" y="6789"/>
                  </a:lnTo>
                  <a:lnTo>
                    <a:pt x="10378" y="7018"/>
                  </a:lnTo>
                  <a:lnTo>
                    <a:pt x="10269" y="7242"/>
                  </a:lnTo>
                  <a:lnTo>
                    <a:pt x="10150" y="7460"/>
                  </a:lnTo>
                  <a:lnTo>
                    <a:pt x="10020" y="7671"/>
                  </a:lnTo>
                  <a:lnTo>
                    <a:pt x="9880" y="7876"/>
                  </a:lnTo>
                  <a:lnTo>
                    <a:pt x="9729" y="8074"/>
                  </a:lnTo>
                  <a:lnTo>
                    <a:pt x="9569" y="8265"/>
                  </a:lnTo>
                  <a:lnTo>
                    <a:pt x="9399" y="8448"/>
                  </a:lnTo>
                  <a:lnTo>
                    <a:pt x="9220" y="8624"/>
                  </a:lnTo>
                  <a:lnTo>
                    <a:pt x="9033" y="8791"/>
                  </a:lnTo>
                  <a:lnTo>
                    <a:pt x="8836" y="8949"/>
                  </a:lnTo>
                  <a:lnTo>
                    <a:pt x="8633" y="9099"/>
                  </a:lnTo>
                  <a:lnTo>
                    <a:pt x="8421" y="9240"/>
                  </a:lnTo>
                  <a:lnTo>
                    <a:pt x="8202" y="9371"/>
                  </a:lnTo>
                  <a:lnTo>
                    <a:pt x="7976" y="9492"/>
                  </a:lnTo>
                  <a:lnTo>
                    <a:pt x="7743" y="9604"/>
                  </a:lnTo>
                  <a:lnTo>
                    <a:pt x="7504" y="9705"/>
                  </a:lnTo>
                  <a:lnTo>
                    <a:pt x="7259" y="9795"/>
                  </a:lnTo>
                  <a:lnTo>
                    <a:pt x="7008" y="9874"/>
                  </a:lnTo>
                  <a:lnTo>
                    <a:pt x="6752" y="9942"/>
                  </a:lnTo>
                  <a:lnTo>
                    <a:pt x="6490" y="9998"/>
                  </a:lnTo>
                  <a:lnTo>
                    <a:pt x="6358" y="10022"/>
                  </a:lnTo>
                  <a:lnTo>
                    <a:pt x="6224" y="10043"/>
                  </a:lnTo>
                  <a:lnTo>
                    <a:pt x="6089" y="10061"/>
                  </a:lnTo>
                  <a:lnTo>
                    <a:pt x="5954" y="10075"/>
                  </a:lnTo>
                  <a:lnTo>
                    <a:pt x="5818" y="10086"/>
                  </a:lnTo>
                  <a:lnTo>
                    <a:pt x="5680" y="10094"/>
                  </a:lnTo>
                  <a:lnTo>
                    <a:pt x="5542" y="10099"/>
                  </a:lnTo>
                  <a:lnTo>
                    <a:pt x="5402" y="10100"/>
                  </a:lnTo>
                  <a:lnTo>
                    <a:pt x="5264" y="10101"/>
                  </a:lnTo>
                  <a:lnTo>
                    <a:pt x="5125" y="10096"/>
                  </a:lnTo>
                  <a:lnTo>
                    <a:pt x="4988" y="10088"/>
                  </a:lnTo>
                  <a:lnTo>
                    <a:pt x="4851" y="10076"/>
                  </a:lnTo>
                  <a:lnTo>
                    <a:pt x="4715" y="10062"/>
                  </a:lnTo>
                  <a:lnTo>
                    <a:pt x="4581" y="10045"/>
                  </a:lnTo>
                  <a:lnTo>
                    <a:pt x="4447" y="10024"/>
                  </a:lnTo>
                  <a:lnTo>
                    <a:pt x="4315" y="10000"/>
                  </a:lnTo>
                  <a:lnTo>
                    <a:pt x="4054" y="9944"/>
                  </a:lnTo>
                  <a:lnTo>
                    <a:pt x="3798" y="9876"/>
                  </a:lnTo>
                  <a:lnTo>
                    <a:pt x="3547" y="9797"/>
                  </a:lnTo>
                  <a:lnTo>
                    <a:pt x="3302" y="9706"/>
                  </a:lnTo>
                  <a:lnTo>
                    <a:pt x="3063" y="9606"/>
                  </a:lnTo>
                  <a:lnTo>
                    <a:pt x="2830" y="9494"/>
                  </a:lnTo>
                  <a:lnTo>
                    <a:pt x="2604" y="9372"/>
                  </a:lnTo>
                  <a:lnTo>
                    <a:pt x="2385" y="9241"/>
                  </a:lnTo>
                  <a:lnTo>
                    <a:pt x="2173" y="9101"/>
                  </a:lnTo>
                  <a:lnTo>
                    <a:pt x="1969" y="8951"/>
                  </a:lnTo>
                  <a:lnTo>
                    <a:pt x="1773" y="8792"/>
                  </a:lnTo>
                  <a:lnTo>
                    <a:pt x="1586" y="8625"/>
                  </a:lnTo>
                  <a:lnTo>
                    <a:pt x="1407" y="8450"/>
                  </a:lnTo>
                  <a:lnTo>
                    <a:pt x="1237" y="8267"/>
                  </a:lnTo>
                  <a:lnTo>
                    <a:pt x="1076" y="8076"/>
                  </a:lnTo>
                  <a:lnTo>
                    <a:pt x="926" y="7878"/>
                  </a:lnTo>
                  <a:lnTo>
                    <a:pt x="785" y="7673"/>
                  </a:lnTo>
                  <a:lnTo>
                    <a:pt x="654" y="7462"/>
                  </a:lnTo>
                  <a:lnTo>
                    <a:pt x="535" y="7244"/>
                  </a:lnTo>
                  <a:lnTo>
                    <a:pt x="426" y="7020"/>
                  </a:lnTo>
                  <a:lnTo>
                    <a:pt x="330" y="6791"/>
                  </a:lnTo>
                  <a:lnTo>
                    <a:pt x="285" y="6674"/>
                  </a:lnTo>
                  <a:lnTo>
                    <a:pt x="244" y="6555"/>
                  </a:lnTo>
                  <a:lnTo>
                    <a:pt x="206" y="6436"/>
                  </a:lnTo>
                  <a:lnTo>
                    <a:pt x="171" y="6315"/>
                  </a:lnTo>
                  <a:lnTo>
                    <a:pt x="140" y="6194"/>
                  </a:lnTo>
                  <a:lnTo>
                    <a:pt x="111" y="6071"/>
                  </a:lnTo>
                  <a:lnTo>
                    <a:pt x="85" y="5947"/>
                  </a:lnTo>
                  <a:lnTo>
                    <a:pt x="63" y="5822"/>
                  </a:lnTo>
                  <a:lnTo>
                    <a:pt x="44" y="5696"/>
                  </a:lnTo>
                  <a:lnTo>
                    <a:pt x="28" y="5569"/>
                  </a:lnTo>
                  <a:lnTo>
                    <a:pt x="16" y="5441"/>
                  </a:lnTo>
                  <a:lnTo>
                    <a:pt x="8" y="5312"/>
                  </a:lnTo>
                  <a:lnTo>
                    <a:pt x="2" y="5183"/>
                  </a:lnTo>
                  <a:lnTo>
                    <a:pt x="0" y="5052"/>
                  </a:lnTo>
                  <a:cubicBezTo>
                    <a:pt x="0" y="5035"/>
                    <a:pt x="9" y="5018"/>
                    <a:pt x="23" y="5009"/>
                  </a:cubicBezTo>
                  <a:cubicBezTo>
                    <a:pt x="38" y="5000"/>
                    <a:pt x="57" y="4999"/>
                    <a:pt x="72" y="5007"/>
                  </a:cubicBezTo>
                  <a:lnTo>
                    <a:pt x="74" y="5008"/>
                  </a:lnTo>
                  <a:close/>
                  <a:moveTo>
                    <a:pt x="28" y="5096"/>
                  </a:moveTo>
                  <a:lnTo>
                    <a:pt x="100" y="5051"/>
                  </a:lnTo>
                  <a:lnTo>
                    <a:pt x="102" y="5179"/>
                  </a:lnTo>
                  <a:lnTo>
                    <a:pt x="107" y="5306"/>
                  </a:lnTo>
                  <a:lnTo>
                    <a:pt x="116" y="5432"/>
                  </a:lnTo>
                  <a:lnTo>
                    <a:pt x="128" y="5557"/>
                  </a:lnTo>
                  <a:lnTo>
                    <a:pt x="143" y="5681"/>
                  </a:lnTo>
                  <a:lnTo>
                    <a:pt x="162" y="5805"/>
                  </a:lnTo>
                  <a:lnTo>
                    <a:pt x="183" y="5927"/>
                  </a:lnTo>
                  <a:lnTo>
                    <a:pt x="208" y="6048"/>
                  </a:lnTo>
                  <a:lnTo>
                    <a:pt x="236" y="6168"/>
                  </a:lnTo>
                  <a:lnTo>
                    <a:pt x="268" y="6288"/>
                  </a:lnTo>
                  <a:lnTo>
                    <a:pt x="302" y="6406"/>
                  </a:lnTo>
                  <a:lnTo>
                    <a:pt x="339" y="6523"/>
                  </a:lnTo>
                  <a:lnTo>
                    <a:pt x="379" y="6638"/>
                  </a:lnTo>
                  <a:lnTo>
                    <a:pt x="422" y="6752"/>
                  </a:lnTo>
                  <a:lnTo>
                    <a:pt x="516" y="6977"/>
                  </a:lnTo>
                  <a:lnTo>
                    <a:pt x="623" y="7196"/>
                  </a:lnTo>
                  <a:lnTo>
                    <a:pt x="740" y="7409"/>
                  </a:lnTo>
                  <a:lnTo>
                    <a:pt x="867" y="7617"/>
                  </a:lnTo>
                  <a:lnTo>
                    <a:pt x="1005" y="7818"/>
                  </a:lnTo>
                  <a:lnTo>
                    <a:pt x="1153" y="8012"/>
                  </a:lnTo>
                  <a:lnTo>
                    <a:pt x="1310" y="8199"/>
                  </a:lnTo>
                  <a:lnTo>
                    <a:pt x="1476" y="8379"/>
                  </a:lnTo>
                  <a:lnTo>
                    <a:pt x="1652" y="8551"/>
                  </a:lnTo>
                  <a:lnTo>
                    <a:pt x="1836" y="8715"/>
                  </a:lnTo>
                  <a:lnTo>
                    <a:pt x="2029" y="8870"/>
                  </a:lnTo>
                  <a:lnTo>
                    <a:pt x="2229" y="9017"/>
                  </a:lnTo>
                  <a:lnTo>
                    <a:pt x="2437" y="9156"/>
                  </a:lnTo>
                  <a:lnTo>
                    <a:pt x="2652" y="9284"/>
                  </a:lnTo>
                  <a:lnTo>
                    <a:pt x="2874" y="9404"/>
                  </a:lnTo>
                  <a:lnTo>
                    <a:pt x="3102" y="9513"/>
                  </a:lnTo>
                  <a:lnTo>
                    <a:pt x="3337" y="9613"/>
                  </a:lnTo>
                  <a:lnTo>
                    <a:pt x="3578" y="9701"/>
                  </a:lnTo>
                  <a:lnTo>
                    <a:pt x="3824" y="9779"/>
                  </a:lnTo>
                  <a:lnTo>
                    <a:pt x="4076" y="9846"/>
                  </a:lnTo>
                  <a:lnTo>
                    <a:pt x="4333" y="9902"/>
                  </a:lnTo>
                  <a:lnTo>
                    <a:pt x="4463" y="9925"/>
                  </a:lnTo>
                  <a:lnTo>
                    <a:pt x="4594" y="9945"/>
                  </a:lnTo>
                  <a:lnTo>
                    <a:pt x="4726" y="9963"/>
                  </a:lnTo>
                  <a:lnTo>
                    <a:pt x="4859" y="9977"/>
                  </a:lnTo>
                  <a:lnTo>
                    <a:pt x="4993" y="9988"/>
                  </a:lnTo>
                  <a:lnTo>
                    <a:pt x="5128" y="9996"/>
                  </a:lnTo>
                  <a:lnTo>
                    <a:pt x="5264" y="10001"/>
                  </a:lnTo>
                  <a:lnTo>
                    <a:pt x="5401" y="10000"/>
                  </a:lnTo>
                  <a:lnTo>
                    <a:pt x="5538" y="9999"/>
                  </a:lnTo>
                  <a:lnTo>
                    <a:pt x="5674" y="9995"/>
                  </a:lnTo>
                  <a:lnTo>
                    <a:pt x="5809" y="9987"/>
                  </a:lnTo>
                  <a:lnTo>
                    <a:pt x="5944" y="9975"/>
                  </a:lnTo>
                  <a:lnTo>
                    <a:pt x="6076" y="9961"/>
                  </a:lnTo>
                  <a:lnTo>
                    <a:pt x="6209" y="9944"/>
                  </a:lnTo>
                  <a:lnTo>
                    <a:pt x="6340" y="9924"/>
                  </a:lnTo>
                  <a:lnTo>
                    <a:pt x="6469" y="9901"/>
                  </a:lnTo>
                  <a:lnTo>
                    <a:pt x="6726" y="9846"/>
                  </a:lnTo>
                  <a:lnTo>
                    <a:pt x="6978" y="9779"/>
                  </a:lnTo>
                  <a:lnTo>
                    <a:pt x="7224" y="9701"/>
                  </a:lnTo>
                  <a:lnTo>
                    <a:pt x="7465" y="9613"/>
                  </a:lnTo>
                  <a:lnTo>
                    <a:pt x="7700" y="9514"/>
                  </a:lnTo>
                  <a:lnTo>
                    <a:pt x="7928" y="9404"/>
                  </a:lnTo>
                  <a:lnTo>
                    <a:pt x="8150" y="9285"/>
                  </a:lnTo>
                  <a:lnTo>
                    <a:pt x="8366" y="9156"/>
                  </a:lnTo>
                  <a:lnTo>
                    <a:pt x="8573" y="9019"/>
                  </a:lnTo>
                  <a:lnTo>
                    <a:pt x="8774" y="8872"/>
                  </a:lnTo>
                  <a:lnTo>
                    <a:pt x="8966" y="8716"/>
                  </a:lnTo>
                  <a:lnTo>
                    <a:pt x="9150" y="8552"/>
                  </a:lnTo>
                  <a:lnTo>
                    <a:pt x="9325" y="8380"/>
                  </a:lnTo>
                  <a:lnTo>
                    <a:pt x="9492" y="8201"/>
                  </a:lnTo>
                  <a:lnTo>
                    <a:pt x="9649" y="8014"/>
                  </a:lnTo>
                  <a:lnTo>
                    <a:pt x="9797" y="7820"/>
                  </a:lnTo>
                  <a:lnTo>
                    <a:pt x="9935" y="7619"/>
                  </a:lnTo>
                  <a:lnTo>
                    <a:pt x="10063" y="7412"/>
                  </a:lnTo>
                  <a:lnTo>
                    <a:pt x="10179" y="7198"/>
                  </a:lnTo>
                  <a:lnTo>
                    <a:pt x="10285" y="6979"/>
                  </a:lnTo>
                  <a:lnTo>
                    <a:pt x="10381" y="6754"/>
                  </a:lnTo>
                  <a:lnTo>
                    <a:pt x="10424" y="6640"/>
                  </a:lnTo>
                  <a:lnTo>
                    <a:pt x="10464" y="6524"/>
                  </a:lnTo>
                  <a:lnTo>
                    <a:pt x="10501" y="6408"/>
                  </a:lnTo>
                  <a:lnTo>
                    <a:pt x="10535" y="6289"/>
                  </a:lnTo>
                  <a:lnTo>
                    <a:pt x="10566" y="6170"/>
                  </a:lnTo>
                  <a:lnTo>
                    <a:pt x="10594" y="6050"/>
                  </a:lnTo>
                  <a:lnTo>
                    <a:pt x="10619" y="5929"/>
                  </a:lnTo>
                  <a:lnTo>
                    <a:pt x="10641" y="5807"/>
                  </a:lnTo>
                  <a:lnTo>
                    <a:pt x="10659" y="5683"/>
                  </a:lnTo>
                  <a:lnTo>
                    <a:pt x="10675" y="5559"/>
                  </a:lnTo>
                  <a:lnTo>
                    <a:pt x="10687" y="5434"/>
                  </a:lnTo>
                  <a:lnTo>
                    <a:pt x="10695" y="5308"/>
                  </a:lnTo>
                  <a:lnTo>
                    <a:pt x="10700" y="5182"/>
                  </a:lnTo>
                  <a:lnTo>
                    <a:pt x="10699" y="5053"/>
                  </a:lnTo>
                  <a:lnTo>
                    <a:pt x="10698" y="4925"/>
                  </a:lnTo>
                  <a:lnTo>
                    <a:pt x="10693" y="4798"/>
                  </a:lnTo>
                  <a:lnTo>
                    <a:pt x="10685" y="4672"/>
                  </a:lnTo>
                  <a:lnTo>
                    <a:pt x="10673" y="4547"/>
                  </a:lnTo>
                  <a:lnTo>
                    <a:pt x="10658" y="4423"/>
                  </a:lnTo>
                  <a:lnTo>
                    <a:pt x="10639" y="4300"/>
                  </a:lnTo>
                  <a:lnTo>
                    <a:pt x="10618" y="4177"/>
                  </a:lnTo>
                  <a:lnTo>
                    <a:pt x="10593" y="4056"/>
                  </a:lnTo>
                  <a:lnTo>
                    <a:pt x="10565" y="3936"/>
                  </a:lnTo>
                  <a:lnTo>
                    <a:pt x="10534" y="3817"/>
                  </a:lnTo>
                  <a:lnTo>
                    <a:pt x="10500" y="3698"/>
                  </a:lnTo>
                  <a:lnTo>
                    <a:pt x="10463" y="3582"/>
                  </a:lnTo>
                  <a:lnTo>
                    <a:pt x="10423" y="3467"/>
                  </a:lnTo>
                  <a:lnTo>
                    <a:pt x="10380" y="3353"/>
                  </a:lnTo>
                  <a:lnTo>
                    <a:pt x="10285" y="3128"/>
                  </a:lnTo>
                  <a:lnTo>
                    <a:pt x="10180" y="2909"/>
                  </a:lnTo>
                  <a:lnTo>
                    <a:pt x="10063" y="2696"/>
                  </a:lnTo>
                  <a:lnTo>
                    <a:pt x="9936" y="2488"/>
                  </a:lnTo>
                  <a:lnTo>
                    <a:pt x="9798" y="2287"/>
                  </a:lnTo>
                  <a:lnTo>
                    <a:pt x="9650" y="2093"/>
                  </a:lnTo>
                  <a:lnTo>
                    <a:pt x="9493" y="1906"/>
                  </a:lnTo>
                  <a:lnTo>
                    <a:pt x="9327" y="1726"/>
                  </a:lnTo>
                  <a:lnTo>
                    <a:pt x="9152" y="1554"/>
                  </a:lnTo>
                  <a:lnTo>
                    <a:pt x="8968" y="1390"/>
                  </a:lnTo>
                  <a:lnTo>
                    <a:pt x="8775" y="1235"/>
                  </a:lnTo>
                  <a:lnTo>
                    <a:pt x="8575" y="1088"/>
                  </a:lnTo>
                  <a:lnTo>
                    <a:pt x="8367" y="949"/>
                  </a:lnTo>
                  <a:lnTo>
                    <a:pt x="8152" y="821"/>
                  </a:lnTo>
                  <a:lnTo>
                    <a:pt x="7930" y="701"/>
                  </a:lnTo>
                  <a:lnTo>
                    <a:pt x="7702" y="592"/>
                  </a:lnTo>
                  <a:lnTo>
                    <a:pt x="7467" y="492"/>
                  </a:lnTo>
                  <a:lnTo>
                    <a:pt x="7226" y="404"/>
                  </a:lnTo>
                  <a:lnTo>
                    <a:pt x="6980" y="326"/>
                  </a:lnTo>
                  <a:lnTo>
                    <a:pt x="6728" y="259"/>
                  </a:lnTo>
                  <a:lnTo>
                    <a:pt x="6472" y="203"/>
                  </a:lnTo>
                  <a:lnTo>
                    <a:pt x="6341" y="180"/>
                  </a:lnTo>
                  <a:lnTo>
                    <a:pt x="6210" y="160"/>
                  </a:lnTo>
                  <a:lnTo>
                    <a:pt x="6078" y="142"/>
                  </a:lnTo>
                  <a:lnTo>
                    <a:pt x="5945" y="128"/>
                  </a:lnTo>
                  <a:lnTo>
                    <a:pt x="5811" y="117"/>
                  </a:lnTo>
                  <a:lnTo>
                    <a:pt x="5676" y="109"/>
                  </a:lnTo>
                  <a:lnTo>
                    <a:pt x="5539" y="104"/>
                  </a:lnTo>
                  <a:lnTo>
                    <a:pt x="5402" y="100"/>
                  </a:lnTo>
                  <a:lnTo>
                    <a:pt x="5265" y="102"/>
                  </a:lnTo>
                  <a:lnTo>
                    <a:pt x="5129" y="107"/>
                  </a:lnTo>
                  <a:lnTo>
                    <a:pt x="4994" y="115"/>
                  </a:lnTo>
                  <a:lnTo>
                    <a:pt x="4860" y="126"/>
                  </a:lnTo>
                  <a:lnTo>
                    <a:pt x="4726" y="141"/>
                  </a:lnTo>
                  <a:lnTo>
                    <a:pt x="4594" y="158"/>
                  </a:lnTo>
                  <a:lnTo>
                    <a:pt x="4463" y="178"/>
                  </a:lnTo>
                  <a:lnTo>
                    <a:pt x="4334" y="201"/>
                  </a:lnTo>
                  <a:lnTo>
                    <a:pt x="4077" y="257"/>
                  </a:lnTo>
                  <a:lnTo>
                    <a:pt x="3826" y="324"/>
                  </a:lnTo>
                  <a:lnTo>
                    <a:pt x="3579" y="402"/>
                  </a:lnTo>
                  <a:lnTo>
                    <a:pt x="3339" y="490"/>
                  </a:lnTo>
                  <a:lnTo>
                    <a:pt x="3104" y="590"/>
                  </a:lnTo>
                  <a:lnTo>
                    <a:pt x="2875" y="700"/>
                  </a:lnTo>
                  <a:lnTo>
                    <a:pt x="2653" y="819"/>
                  </a:lnTo>
                  <a:lnTo>
                    <a:pt x="2438" y="948"/>
                  </a:lnTo>
                  <a:lnTo>
                    <a:pt x="2231" y="1086"/>
                  </a:lnTo>
                  <a:lnTo>
                    <a:pt x="2030" y="1233"/>
                  </a:lnTo>
                  <a:lnTo>
                    <a:pt x="1838" y="1388"/>
                  </a:lnTo>
                  <a:lnTo>
                    <a:pt x="1654" y="1553"/>
                  </a:lnTo>
                  <a:lnTo>
                    <a:pt x="1479" y="1724"/>
                  </a:lnTo>
                  <a:lnTo>
                    <a:pt x="1312" y="1904"/>
                  </a:lnTo>
                  <a:lnTo>
                    <a:pt x="1155" y="2091"/>
                  </a:lnTo>
                  <a:lnTo>
                    <a:pt x="1007" y="2285"/>
                  </a:lnTo>
                  <a:lnTo>
                    <a:pt x="869" y="2486"/>
                  </a:lnTo>
                  <a:lnTo>
                    <a:pt x="741" y="2693"/>
                  </a:lnTo>
                  <a:lnTo>
                    <a:pt x="624" y="2907"/>
                  </a:lnTo>
                  <a:lnTo>
                    <a:pt x="519" y="3126"/>
                  </a:lnTo>
                  <a:lnTo>
                    <a:pt x="423" y="3351"/>
                  </a:lnTo>
                  <a:lnTo>
                    <a:pt x="380" y="3465"/>
                  </a:lnTo>
                  <a:lnTo>
                    <a:pt x="340" y="3581"/>
                  </a:lnTo>
                  <a:lnTo>
                    <a:pt x="303" y="3698"/>
                  </a:lnTo>
                  <a:lnTo>
                    <a:pt x="269" y="3816"/>
                  </a:lnTo>
                  <a:lnTo>
                    <a:pt x="238" y="3935"/>
                  </a:lnTo>
                  <a:lnTo>
                    <a:pt x="209" y="4055"/>
                  </a:lnTo>
                  <a:lnTo>
                    <a:pt x="185" y="4176"/>
                  </a:lnTo>
                  <a:lnTo>
                    <a:pt x="163" y="4298"/>
                  </a:lnTo>
                  <a:lnTo>
                    <a:pt x="145" y="4422"/>
                  </a:lnTo>
                  <a:lnTo>
                    <a:pt x="129" y="4546"/>
                  </a:lnTo>
                  <a:lnTo>
                    <a:pt x="117" y="4671"/>
                  </a:lnTo>
                  <a:lnTo>
                    <a:pt x="109" y="4797"/>
                  </a:lnTo>
                  <a:lnTo>
                    <a:pt x="103" y="4924"/>
                  </a:lnTo>
                  <a:lnTo>
                    <a:pt x="102" y="5053"/>
                  </a:lnTo>
                  <a:cubicBezTo>
                    <a:pt x="102" y="5070"/>
                    <a:pt x="93" y="5086"/>
                    <a:pt x="78" y="5095"/>
                  </a:cubicBezTo>
                  <a:cubicBezTo>
                    <a:pt x="63" y="5104"/>
                    <a:pt x="45" y="5105"/>
                    <a:pt x="30" y="5097"/>
                  </a:cubicBezTo>
                  <a:lnTo>
                    <a:pt x="28" y="5096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21" name="Freeform 97"/>
            <p:cNvSpPr>
              <a:spLocks noEditPoints="1"/>
            </p:cNvSpPr>
            <p:nvPr/>
          </p:nvSpPr>
          <p:spPr bwMode="auto">
            <a:xfrm>
              <a:off x="764" y="1487"/>
              <a:ext cx="943" cy="1136"/>
            </a:xfrm>
            <a:custGeom>
              <a:avLst/>
              <a:gdLst/>
              <a:ahLst/>
              <a:cxnLst>
                <a:cxn ang="0">
                  <a:pos x="50" y="4369"/>
                </a:cxn>
                <a:cxn ang="0">
                  <a:pos x="334" y="3150"/>
                </a:cxn>
                <a:cxn ang="0">
                  <a:pos x="843" y="2074"/>
                </a:cxn>
                <a:cxn ang="0">
                  <a:pos x="1544" y="1181"/>
                </a:cxn>
                <a:cxn ang="0">
                  <a:pos x="2404" y="511"/>
                </a:cxn>
                <a:cxn ang="0">
                  <a:pos x="3289" y="133"/>
                </a:cxn>
                <a:cxn ang="0">
                  <a:pos x="3815" y="27"/>
                </a:cxn>
                <a:cxn ang="0">
                  <a:pos x="4361" y="2"/>
                </a:cxn>
                <a:cxn ang="0">
                  <a:pos x="4899" y="60"/>
                </a:cxn>
                <a:cxn ang="0">
                  <a:pos x="5517" y="233"/>
                </a:cxn>
                <a:cxn ang="0">
                  <a:pos x="6458" y="748"/>
                </a:cxn>
                <a:cxn ang="0">
                  <a:pos x="7259" y="1511"/>
                </a:cxn>
                <a:cxn ang="0">
                  <a:pos x="7887" y="2482"/>
                </a:cxn>
                <a:cxn ang="0">
                  <a:pos x="8310" y="3620"/>
                </a:cxn>
                <a:cxn ang="0">
                  <a:pos x="8495" y="4883"/>
                </a:cxn>
                <a:cxn ang="0">
                  <a:pos x="8415" y="6186"/>
                </a:cxn>
                <a:cxn ang="0">
                  <a:pos x="8084" y="7379"/>
                </a:cxn>
                <a:cxn ang="0">
                  <a:pos x="7534" y="8422"/>
                </a:cxn>
                <a:cxn ang="0">
                  <a:pos x="6799" y="9273"/>
                </a:cxn>
                <a:cxn ang="0">
                  <a:pos x="5910" y="9893"/>
                </a:cxn>
                <a:cxn ang="0">
                  <a:pos x="5111" y="10195"/>
                </a:cxn>
                <a:cxn ang="0">
                  <a:pos x="4580" y="10285"/>
                </a:cxn>
                <a:cxn ang="0">
                  <a:pos x="4033" y="10294"/>
                </a:cxn>
                <a:cxn ang="0">
                  <a:pos x="3498" y="10220"/>
                </a:cxn>
                <a:cxn ang="0">
                  <a:pos x="2788" y="9987"/>
                </a:cxn>
                <a:cxn ang="0">
                  <a:pos x="1872" y="9419"/>
                </a:cxn>
                <a:cxn ang="0">
                  <a:pos x="1103" y="8610"/>
                </a:cxn>
                <a:cxn ang="0">
                  <a:pos x="513" y="7602"/>
                </a:cxn>
                <a:cxn ang="0">
                  <a:pos x="134" y="6436"/>
                </a:cxn>
                <a:cxn ang="0">
                  <a:pos x="0" y="5151"/>
                </a:cxn>
                <a:cxn ang="0">
                  <a:pos x="100" y="5148"/>
                </a:cxn>
                <a:cxn ang="0">
                  <a:pos x="232" y="6413"/>
                </a:cxn>
                <a:cxn ang="0">
                  <a:pos x="603" y="7560"/>
                </a:cxn>
                <a:cxn ang="0">
                  <a:pos x="1182" y="8549"/>
                </a:cxn>
                <a:cxn ang="0">
                  <a:pos x="1934" y="9340"/>
                </a:cxn>
                <a:cxn ang="0">
                  <a:pos x="2826" y="9895"/>
                </a:cxn>
                <a:cxn ang="0">
                  <a:pos x="3518" y="10122"/>
                </a:cxn>
                <a:cxn ang="0">
                  <a:pos x="4038" y="10194"/>
                </a:cxn>
                <a:cxn ang="0">
                  <a:pos x="4569" y="10186"/>
                </a:cxn>
                <a:cxn ang="0">
                  <a:pos x="5085" y="10099"/>
                </a:cxn>
                <a:cxn ang="0">
                  <a:pos x="5862" y="9806"/>
                </a:cxn>
                <a:cxn ang="0">
                  <a:pos x="6730" y="9201"/>
                </a:cxn>
                <a:cxn ang="0">
                  <a:pos x="7450" y="8367"/>
                </a:cxn>
                <a:cxn ang="0">
                  <a:pos x="7991" y="7344"/>
                </a:cxn>
                <a:cxn ang="0">
                  <a:pos x="8316" y="6171"/>
                </a:cxn>
                <a:cxn ang="0">
                  <a:pos x="8395" y="4890"/>
                </a:cxn>
                <a:cxn ang="0">
                  <a:pos x="8214" y="3646"/>
                </a:cxn>
                <a:cxn ang="0">
                  <a:pos x="7799" y="2529"/>
                </a:cxn>
                <a:cxn ang="0">
                  <a:pos x="7183" y="1577"/>
                </a:cxn>
                <a:cxn ang="0">
                  <a:pos x="6401" y="830"/>
                </a:cxn>
                <a:cxn ang="0">
                  <a:pos x="5484" y="327"/>
                </a:cxn>
                <a:cxn ang="0">
                  <a:pos x="4882" y="159"/>
                </a:cxn>
                <a:cxn ang="0">
                  <a:pos x="4359" y="102"/>
                </a:cxn>
                <a:cxn ang="0">
                  <a:pos x="3829" y="126"/>
                </a:cxn>
                <a:cxn ang="0">
                  <a:pos x="3317" y="229"/>
                </a:cxn>
                <a:cxn ang="0">
                  <a:pos x="2457" y="596"/>
                </a:cxn>
                <a:cxn ang="0">
                  <a:pos x="1616" y="1249"/>
                </a:cxn>
                <a:cxn ang="0">
                  <a:pos x="929" y="2124"/>
                </a:cxn>
                <a:cxn ang="0">
                  <a:pos x="429" y="3181"/>
                </a:cxn>
                <a:cxn ang="0">
                  <a:pos x="150" y="4379"/>
                </a:cxn>
                <a:cxn ang="0">
                  <a:pos x="24" y="5192"/>
                </a:cxn>
              </a:cxnLst>
              <a:rect l="0" t="0" r="r" b="b"/>
              <a:pathLst>
                <a:path w="8500" h="10300">
                  <a:moveTo>
                    <a:pt x="79" y="5109"/>
                  </a:moveTo>
                  <a:lnTo>
                    <a:pt x="1" y="5149"/>
                  </a:lnTo>
                  <a:lnTo>
                    <a:pt x="7" y="4887"/>
                  </a:lnTo>
                  <a:lnTo>
                    <a:pt x="23" y="4626"/>
                  </a:lnTo>
                  <a:lnTo>
                    <a:pt x="50" y="4369"/>
                  </a:lnTo>
                  <a:lnTo>
                    <a:pt x="88" y="4115"/>
                  </a:lnTo>
                  <a:lnTo>
                    <a:pt x="134" y="3867"/>
                  </a:lnTo>
                  <a:lnTo>
                    <a:pt x="192" y="3622"/>
                  </a:lnTo>
                  <a:lnTo>
                    <a:pt x="258" y="3384"/>
                  </a:lnTo>
                  <a:lnTo>
                    <a:pt x="334" y="3150"/>
                  </a:lnTo>
                  <a:lnTo>
                    <a:pt x="419" y="2922"/>
                  </a:lnTo>
                  <a:lnTo>
                    <a:pt x="512" y="2700"/>
                  </a:lnTo>
                  <a:lnTo>
                    <a:pt x="614" y="2485"/>
                  </a:lnTo>
                  <a:lnTo>
                    <a:pt x="725" y="2276"/>
                  </a:lnTo>
                  <a:lnTo>
                    <a:pt x="843" y="2074"/>
                  </a:lnTo>
                  <a:lnTo>
                    <a:pt x="968" y="1879"/>
                  </a:lnTo>
                  <a:lnTo>
                    <a:pt x="1102" y="1692"/>
                  </a:lnTo>
                  <a:lnTo>
                    <a:pt x="1242" y="1514"/>
                  </a:lnTo>
                  <a:lnTo>
                    <a:pt x="1390" y="1343"/>
                  </a:lnTo>
                  <a:lnTo>
                    <a:pt x="1544" y="1181"/>
                  </a:lnTo>
                  <a:lnTo>
                    <a:pt x="1704" y="1027"/>
                  </a:lnTo>
                  <a:lnTo>
                    <a:pt x="1870" y="884"/>
                  </a:lnTo>
                  <a:lnTo>
                    <a:pt x="2043" y="749"/>
                  </a:lnTo>
                  <a:lnTo>
                    <a:pt x="2221" y="625"/>
                  </a:lnTo>
                  <a:lnTo>
                    <a:pt x="2404" y="511"/>
                  </a:lnTo>
                  <a:lnTo>
                    <a:pt x="2592" y="407"/>
                  </a:lnTo>
                  <a:lnTo>
                    <a:pt x="2786" y="315"/>
                  </a:lnTo>
                  <a:lnTo>
                    <a:pt x="2983" y="233"/>
                  </a:lnTo>
                  <a:lnTo>
                    <a:pt x="3186" y="164"/>
                  </a:lnTo>
                  <a:lnTo>
                    <a:pt x="3289" y="133"/>
                  </a:lnTo>
                  <a:lnTo>
                    <a:pt x="3392" y="106"/>
                  </a:lnTo>
                  <a:lnTo>
                    <a:pt x="3497" y="81"/>
                  </a:lnTo>
                  <a:lnTo>
                    <a:pt x="3602" y="60"/>
                  </a:lnTo>
                  <a:lnTo>
                    <a:pt x="3708" y="42"/>
                  </a:lnTo>
                  <a:lnTo>
                    <a:pt x="3815" y="27"/>
                  </a:lnTo>
                  <a:lnTo>
                    <a:pt x="3923" y="15"/>
                  </a:lnTo>
                  <a:lnTo>
                    <a:pt x="4031" y="7"/>
                  </a:lnTo>
                  <a:lnTo>
                    <a:pt x="4141" y="2"/>
                  </a:lnTo>
                  <a:lnTo>
                    <a:pt x="4251" y="0"/>
                  </a:lnTo>
                  <a:lnTo>
                    <a:pt x="4361" y="2"/>
                  </a:lnTo>
                  <a:lnTo>
                    <a:pt x="4470" y="7"/>
                  </a:lnTo>
                  <a:lnTo>
                    <a:pt x="4578" y="16"/>
                  </a:lnTo>
                  <a:lnTo>
                    <a:pt x="4686" y="27"/>
                  </a:lnTo>
                  <a:lnTo>
                    <a:pt x="4793" y="42"/>
                  </a:lnTo>
                  <a:lnTo>
                    <a:pt x="4899" y="60"/>
                  </a:lnTo>
                  <a:lnTo>
                    <a:pt x="5005" y="81"/>
                  </a:lnTo>
                  <a:lnTo>
                    <a:pt x="5109" y="105"/>
                  </a:lnTo>
                  <a:lnTo>
                    <a:pt x="5213" y="133"/>
                  </a:lnTo>
                  <a:lnTo>
                    <a:pt x="5315" y="163"/>
                  </a:lnTo>
                  <a:lnTo>
                    <a:pt x="5517" y="233"/>
                  </a:lnTo>
                  <a:lnTo>
                    <a:pt x="5714" y="314"/>
                  </a:lnTo>
                  <a:lnTo>
                    <a:pt x="5908" y="406"/>
                  </a:lnTo>
                  <a:lnTo>
                    <a:pt x="6097" y="510"/>
                  </a:lnTo>
                  <a:lnTo>
                    <a:pt x="6280" y="623"/>
                  </a:lnTo>
                  <a:lnTo>
                    <a:pt x="6458" y="748"/>
                  </a:lnTo>
                  <a:lnTo>
                    <a:pt x="6630" y="882"/>
                  </a:lnTo>
                  <a:lnTo>
                    <a:pt x="6797" y="1026"/>
                  </a:lnTo>
                  <a:lnTo>
                    <a:pt x="6958" y="1179"/>
                  </a:lnTo>
                  <a:lnTo>
                    <a:pt x="7112" y="1341"/>
                  </a:lnTo>
                  <a:lnTo>
                    <a:pt x="7259" y="1511"/>
                  </a:lnTo>
                  <a:lnTo>
                    <a:pt x="7399" y="1690"/>
                  </a:lnTo>
                  <a:lnTo>
                    <a:pt x="7533" y="1877"/>
                  </a:lnTo>
                  <a:lnTo>
                    <a:pt x="7659" y="2072"/>
                  </a:lnTo>
                  <a:lnTo>
                    <a:pt x="7777" y="2274"/>
                  </a:lnTo>
                  <a:lnTo>
                    <a:pt x="7887" y="2482"/>
                  </a:lnTo>
                  <a:lnTo>
                    <a:pt x="7989" y="2698"/>
                  </a:lnTo>
                  <a:lnTo>
                    <a:pt x="8083" y="2919"/>
                  </a:lnTo>
                  <a:lnTo>
                    <a:pt x="8168" y="3148"/>
                  </a:lnTo>
                  <a:lnTo>
                    <a:pt x="8244" y="3381"/>
                  </a:lnTo>
                  <a:lnTo>
                    <a:pt x="8310" y="3620"/>
                  </a:lnTo>
                  <a:lnTo>
                    <a:pt x="8367" y="3864"/>
                  </a:lnTo>
                  <a:lnTo>
                    <a:pt x="8415" y="4112"/>
                  </a:lnTo>
                  <a:lnTo>
                    <a:pt x="8451" y="4366"/>
                  </a:lnTo>
                  <a:lnTo>
                    <a:pt x="8479" y="4623"/>
                  </a:lnTo>
                  <a:lnTo>
                    <a:pt x="8495" y="4883"/>
                  </a:lnTo>
                  <a:lnTo>
                    <a:pt x="8500" y="5148"/>
                  </a:lnTo>
                  <a:lnTo>
                    <a:pt x="8496" y="5414"/>
                  </a:lnTo>
                  <a:lnTo>
                    <a:pt x="8480" y="5675"/>
                  </a:lnTo>
                  <a:lnTo>
                    <a:pt x="8453" y="5932"/>
                  </a:lnTo>
                  <a:lnTo>
                    <a:pt x="8415" y="6186"/>
                  </a:lnTo>
                  <a:lnTo>
                    <a:pt x="8369" y="6434"/>
                  </a:lnTo>
                  <a:lnTo>
                    <a:pt x="8311" y="6678"/>
                  </a:lnTo>
                  <a:lnTo>
                    <a:pt x="8245" y="6917"/>
                  </a:lnTo>
                  <a:lnTo>
                    <a:pt x="8169" y="7151"/>
                  </a:lnTo>
                  <a:lnTo>
                    <a:pt x="8084" y="7379"/>
                  </a:lnTo>
                  <a:lnTo>
                    <a:pt x="7991" y="7601"/>
                  </a:lnTo>
                  <a:lnTo>
                    <a:pt x="7889" y="7816"/>
                  </a:lnTo>
                  <a:lnTo>
                    <a:pt x="7778" y="8025"/>
                  </a:lnTo>
                  <a:lnTo>
                    <a:pt x="7660" y="8227"/>
                  </a:lnTo>
                  <a:lnTo>
                    <a:pt x="7534" y="8422"/>
                  </a:lnTo>
                  <a:lnTo>
                    <a:pt x="7401" y="8609"/>
                  </a:lnTo>
                  <a:lnTo>
                    <a:pt x="7261" y="8787"/>
                  </a:lnTo>
                  <a:lnTo>
                    <a:pt x="7113" y="8958"/>
                  </a:lnTo>
                  <a:lnTo>
                    <a:pt x="6959" y="9120"/>
                  </a:lnTo>
                  <a:lnTo>
                    <a:pt x="6799" y="9273"/>
                  </a:lnTo>
                  <a:lnTo>
                    <a:pt x="6632" y="9417"/>
                  </a:lnTo>
                  <a:lnTo>
                    <a:pt x="6460" y="9551"/>
                  </a:lnTo>
                  <a:lnTo>
                    <a:pt x="6282" y="9676"/>
                  </a:lnTo>
                  <a:lnTo>
                    <a:pt x="6099" y="9790"/>
                  </a:lnTo>
                  <a:lnTo>
                    <a:pt x="5910" y="9893"/>
                  </a:lnTo>
                  <a:lnTo>
                    <a:pt x="5717" y="9986"/>
                  </a:lnTo>
                  <a:lnTo>
                    <a:pt x="5519" y="10067"/>
                  </a:lnTo>
                  <a:lnTo>
                    <a:pt x="5317" y="10137"/>
                  </a:lnTo>
                  <a:lnTo>
                    <a:pt x="5214" y="10168"/>
                  </a:lnTo>
                  <a:lnTo>
                    <a:pt x="5111" y="10195"/>
                  </a:lnTo>
                  <a:lnTo>
                    <a:pt x="5006" y="10219"/>
                  </a:lnTo>
                  <a:lnTo>
                    <a:pt x="4901" y="10240"/>
                  </a:lnTo>
                  <a:lnTo>
                    <a:pt x="4795" y="10259"/>
                  </a:lnTo>
                  <a:lnTo>
                    <a:pt x="4688" y="10273"/>
                  </a:lnTo>
                  <a:lnTo>
                    <a:pt x="4580" y="10285"/>
                  </a:lnTo>
                  <a:lnTo>
                    <a:pt x="4471" y="10293"/>
                  </a:lnTo>
                  <a:lnTo>
                    <a:pt x="4362" y="10298"/>
                  </a:lnTo>
                  <a:lnTo>
                    <a:pt x="4252" y="10300"/>
                  </a:lnTo>
                  <a:lnTo>
                    <a:pt x="4142" y="10299"/>
                  </a:lnTo>
                  <a:lnTo>
                    <a:pt x="4033" y="10294"/>
                  </a:lnTo>
                  <a:lnTo>
                    <a:pt x="3925" y="10285"/>
                  </a:lnTo>
                  <a:lnTo>
                    <a:pt x="3817" y="10274"/>
                  </a:lnTo>
                  <a:lnTo>
                    <a:pt x="3710" y="10259"/>
                  </a:lnTo>
                  <a:lnTo>
                    <a:pt x="3603" y="10241"/>
                  </a:lnTo>
                  <a:lnTo>
                    <a:pt x="3498" y="10220"/>
                  </a:lnTo>
                  <a:lnTo>
                    <a:pt x="3394" y="10196"/>
                  </a:lnTo>
                  <a:lnTo>
                    <a:pt x="3290" y="10168"/>
                  </a:lnTo>
                  <a:lnTo>
                    <a:pt x="3188" y="10138"/>
                  </a:lnTo>
                  <a:lnTo>
                    <a:pt x="2986" y="10068"/>
                  </a:lnTo>
                  <a:lnTo>
                    <a:pt x="2788" y="9987"/>
                  </a:lnTo>
                  <a:lnTo>
                    <a:pt x="2595" y="9895"/>
                  </a:lnTo>
                  <a:lnTo>
                    <a:pt x="2406" y="9791"/>
                  </a:lnTo>
                  <a:lnTo>
                    <a:pt x="2223" y="9677"/>
                  </a:lnTo>
                  <a:lnTo>
                    <a:pt x="2045" y="9553"/>
                  </a:lnTo>
                  <a:lnTo>
                    <a:pt x="1872" y="9419"/>
                  </a:lnTo>
                  <a:lnTo>
                    <a:pt x="1706" y="9275"/>
                  </a:lnTo>
                  <a:lnTo>
                    <a:pt x="1545" y="9122"/>
                  </a:lnTo>
                  <a:lnTo>
                    <a:pt x="1391" y="8960"/>
                  </a:lnTo>
                  <a:lnTo>
                    <a:pt x="1244" y="8789"/>
                  </a:lnTo>
                  <a:lnTo>
                    <a:pt x="1103" y="8610"/>
                  </a:lnTo>
                  <a:lnTo>
                    <a:pt x="970" y="8424"/>
                  </a:lnTo>
                  <a:lnTo>
                    <a:pt x="844" y="8229"/>
                  </a:lnTo>
                  <a:lnTo>
                    <a:pt x="725" y="8027"/>
                  </a:lnTo>
                  <a:lnTo>
                    <a:pt x="615" y="7818"/>
                  </a:lnTo>
                  <a:lnTo>
                    <a:pt x="513" y="7602"/>
                  </a:lnTo>
                  <a:lnTo>
                    <a:pt x="419" y="7380"/>
                  </a:lnTo>
                  <a:lnTo>
                    <a:pt x="334" y="7152"/>
                  </a:lnTo>
                  <a:lnTo>
                    <a:pt x="258" y="6919"/>
                  </a:lnTo>
                  <a:lnTo>
                    <a:pt x="191" y="6680"/>
                  </a:lnTo>
                  <a:lnTo>
                    <a:pt x="134" y="6436"/>
                  </a:lnTo>
                  <a:lnTo>
                    <a:pt x="87" y="6187"/>
                  </a:lnTo>
                  <a:lnTo>
                    <a:pt x="50" y="5934"/>
                  </a:lnTo>
                  <a:lnTo>
                    <a:pt x="22" y="5676"/>
                  </a:lnTo>
                  <a:lnTo>
                    <a:pt x="6" y="5415"/>
                  </a:lnTo>
                  <a:lnTo>
                    <a:pt x="0" y="5151"/>
                  </a:lnTo>
                  <a:cubicBezTo>
                    <a:pt x="0" y="5132"/>
                    <a:pt x="10" y="5115"/>
                    <a:pt x="26" y="5106"/>
                  </a:cubicBezTo>
                  <a:cubicBezTo>
                    <a:pt x="42" y="5097"/>
                    <a:pt x="62" y="5098"/>
                    <a:pt x="78" y="5108"/>
                  </a:cubicBezTo>
                  <a:lnTo>
                    <a:pt x="79" y="5109"/>
                  </a:lnTo>
                  <a:close/>
                  <a:moveTo>
                    <a:pt x="22" y="5191"/>
                  </a:moveTo>
                  <a:lnTo>
                    <a:pt x="100" y="5148"/>
                  </a:lnTo>
                  <a:lnTo>
                    <a:pt x="105" y="5409"/>
                  </a:lnTo>
                  <a:lnTo>
                    <a:pt x="122" y="5666"/>
                  </a:lnTo>
                  <a:lnTo>
                    <a:pt x="148" y="5919"/>
                  </a:lnTo>
                  <a:lnTo>
                    <a:pt x="185" y="6168"/>
                  </a:lnTo>
                  <a:lnTo>
                    <a:pt x="232" y="6413"/>
                  </a:lnTo>
                  <a:lnTo>
                    <a:pt x="288" y="6653"/>
                  </a:lnTo>
                  <a:lnTo>
                    <a:pt x="353" y="6888"/>
                  </a:lnTo>
                  <a:lnTo>
                    <a:pt x="428" y="7118"/>
                  </a:lnTo>
                  <a:lnTo>
                    <a:pt x="511" y="7341"/>
                  </a:lnTo>
                  <a:lnTo>
                    <a:pt x="603" y="7560"/>
                  </a:lnTo>
                  <a:lnTo>
                    <a:pt x="703" y="7771"/>
                  </a:lnTo>
                  <a:lnTo>
                    <a:pt x="812" y="7976"/>
                  </a:lnTo>
                  <a:lnTo>
                    <a:pt x="927" y="8174"/>
                  </a:lnTo>
                  <a:lnTo>
                    <a:pt x="1051" y="8365"/>
                  </a:lnTo>
                  <a:lnTo>
                    <a:pt x="1182" y="8549"/>
                  </a:lnTo>
                  <a:lnTo>
                    <a:pt x="1319" y="8724"/>
                  </a:lnTo>
                  <a:lnTo>
                    <a:pt x="1464" y="8891"/>
                  </a:lnTo>
                  <a:lnTo>
                    <a:pt x="1614" y="9050"/>
                  </a:lnTo>
                  <a:lnTo>
                    <a:pt x="1771" y="9199"/>
                  </a:lnTo>
                  <a:lnTo>
                    <a:pt x="1934" y="9340"/>
                  </a:lnTo>
                  <a:lnTo>
                    <a:pt x="2102" y="9471"/>
                  </a:lnTo>
                  <a:lnTo>
                    <a:pt x="2276" y="9592"/>
                  </a:lnTo>
                  <a:lnTo>
                    <a:pt x="2455" y="9704"/>
                  </a:lnTo>
                  <a:lnTo>
                    <a:pt x="2638" y="9804"/>
                  </a:lnTo>
                  <a:lnTo>
                    <a:pt x="2826" y="9895"/>
                  </a:lnTo>
                  <a:lnTo>
                    <a:pt x="3019" y="9974"/>
                  </a:lnTo>
                  <a:lnTo>
                    <a:pt x="3216" y="10042"/>
                  </a:lnTo>
                  <a:lnTo>
                    <a:pt x="3316" y="10072"/>
                  </a:lnTo>
                  <a:lnTo>
                    <a:pt x="3416" y="10098"/>
                  </a:lnTo>
                  <a:lnTo>
                    <a:pt x="3518" y="10122"/>
                  </a:lnTo>
                  <a:lnTo>
                    <a:pt x="3620" y="10142"/>
                  </a:lnTo>
                  <a:lnTo>
                    <a:pt x="3723" y="10160"/>
                  </a:lnTo>
                  <a:lnTo>
                    <a:pt x="3827" y="10174"/>
                  </a:lnTo>
                  <a:lnTo>
                    <a:pt x="3932" y="10186"/>
                  </a:lnTo>
                  <a:lnTo>
                    <a:pt x="4038" y="10194"/>
                  </a:lnTo>
                  <a:lnTo>
                    <a:pt x="4144" y="10199"/>
                  </a:lnTo>
                  <a:lnTo>
                    <a:pt x="4251" y="10200"/>
                  </a:lnTo>
                  <a:lnTo>
                    <a:pt x="4357" y="10199"/>
                  </a:lnTo>
                  <a:lnTo>
                    <a:pt x="4464" y="10194"/>
                  </a:lnTo>
                  <a:lnTo>
                    <a:pt x="4569" y="10186"/>
                  </a:lnTo>
                  <a:lnTo>
                    <a:pt x="4674" y="10174"/>
                  </a:lnTo>
                  <a:lnTo>
                    <a:pt x="4778" y="10160"/>
                  </a:lnTo>
                  <a:lnTo>
                    <a:pt x="4881" y="10142"/>
                  </a:lnTo>
                  <a:lnTo>
                    <a:pt x="4984" y="10122"/>
                  </a:lnTo>
                  <a:lnTo>
                    <a:pt x="5085" y="10099"/>
                  </a:lnTo>
                  <a:lnTo>
                    <a:pt x="5186" y="10072"/>
                  </a:lnTo>
                  <a:lnTo>
                    <a:pt x="5285" y="10043"/>
                  </a:lnTo>
                  <a:lnTo>
                    <a:pt x="5481" y="9975"/>
                  </a:lnTo>
                  <a:lnTo>
                    <a:pt x="5674" y="9896"/>
                  </a:lnTo>
                  <a:lnTo>
                    <a:pt x="5862" y="9806"/>
                  </a:lnTo>
                  <a:lnTo>
                    <a:pt x="6046" y="9705"/>
                  </a:lnTo>
                  <a:lnTo>
                    <a:pt x="6225" y="9594"/>
                  </a:lnTo>
                  <a:lnTo>
                    <a:pt x="6399" y="9473"/>
                  </a:lnTo>
                  <a:lnTo>
                    <a:pt x="6567" y="9342"/>
                  </a:lnTo>
                  <a:lnTo>
                    <a:pt x="6730" y="9201"/>
                  </a:lnTo>
                  <a:lnTo>
                    <a:pt x="6887" y="9052"/>
                  </a:lnTo>
                  <a:lnTo>
                    <a:pt x="7038" y="8893"/>
                  </a:lnTo>
                  <a:lnTo>
                    <a:pt x="7182" y="8726"/>
                  </a:lnTo>
                  <a:lnTo>
                    <a:pt x="7320" y="8550"/>
                  </a:lnTo>
                  <a:lnTo>
                    <a:pt x="7450" y="8367"/>
                  </a:lnTo>
                  <a:lnTo>
                    <a:pt x="7574" y="8177"/>
                  </a:lnTo>
                  <a:lnTo>
                    <a:pt x="7690" y="7979"/>
                  </a:lnTo>
                  <a:lnTo>
                    <a:pt x="7798" y="7774"/>
                  </a:lnTo>
                  <a:lnTo>
                    <a:pt x="7898" y="7562"/>
                  </a:lnTo>
                  <a:lnTo>
                    <a:pt x="7991" y="7344"/>
                  </a:lnTo>
                  <a:lnTo>
                    <a:pt x="8074" y="7120"/>
                  </a:lnTo>
                  <a:lnTo>
                    <a:pt x="8148" y="6891"/>
                  </a:lnTo>
                  <a:lnTo>
                    <a:pt x="8214" y="6655"/>
                  </a:lnTo>
                  <a:lnTo>
                    <a:pt x="8270" y="6416"/>
                  </a:lnTo>
                  <a:lnTo>
                    <a:pt x="8316" y="6171"/>
                  </a:lnTo>
                  <a:lnTo>
                    <a:pt x="8353" y="5922"/>
                  </a:lnTo>
                  <a:lnTo>
                    <a:pt x="8380" y="5669"/>
                  </a:lnTo>
                  <a:lnTo>
                    <a:pt x="8396" y="5412"/>
                  </a:lnTo>
                  <a:lnTo>
                    <a:pt x="8400" y="5150"/>
                  </a:lnTo>
                  <a:lnTo>
                    <a:pt x="8395" y="4890"/>
                  </a:lnTo>
                  <a:lnTo>
                    <a:pt x="8379" y="4633"/>
                  </a:lnTo>
                  <a:lnTo>
                    <a:pt x="8352" y="4380"/>
                  </a:lnTo>
                  <a:lnTo>
                    <a:pt x="8316" y="4131"/>
                  </a:lnTo>
                  <a:lnTo>
                    <a:pt x="8270" y="3886"/>
                  </a:lnTo>
                  <a:lnTo>
                    <a:pt x="8214" y="3646"/>
                  </a:lnTo>
                  <a:lnTo>
                    <a:pt x="8148" y="3412"/>
                  </a:lnTo>
                  <a:lnTo>
                    <a:pt x="8074" y="3182"/>
                  </a:lnTo>
                  <a:lnTo>
                    <a:pt x="7991" y="2958"/>
                  </a:lnTo>
                  <a:lnTo>
                    <a:pt x="7899" y="2740"/>
                  </a:lnTo>
                  <a:lnTo>
                    <a:pt x="7799" y="2529"/>
                  </a:lnTo>
                  <a:lnTo>
                    <a:pt x="7691" y="2324"/>
                  </a:lnTo>
                  <a:lnTo>
                    <a:pt x="7575" y="2126"/>
                  </a:lnTo>
                  <a:lnTo>
                    <a:pt x="7451" y="1935"/>
                  </a:lnTo>
                  <a:lnTo>
                    <a:pt x="7321" y="1752"/>
                  </a:lnTo>
                  <a:lnTo>
                    <a:pt x="7183" y="1577"/>
                  </a:lnTo>
                  <a:lnTo>
                    <a:pt x="7039" y="1410"/>
                  </a:lnTo>
                  <a:lnTo>
                    <a:pt x="6888" y="1251"/>
                  </a:lnTo>
                  <a:lnTo>
                    <a:pt x="6732" y="1101"/>
                  </a:lnTo>
                  <a:lnTo>
                    <a:pt x="6569" y="961"/>
                  </a:lnTo>
                  <a:lnTo>
                    <a:pt x="6401" y="830"/>
                  </a:lnTo>
                  <a:lnTo>
                    <a:pt x="6227" y="708"/>
                  </a:lnTo>
                  <a:lnTo>
                    <a:pt x="6048" y="597"/>
                  </a:lnTo>
                  <a:lnTo>
                    <a:pt x="5865" y="497"/>
                  </a:lnTo>
                  <a:lnTo>
                    <a:pt x="5676" y="406"/>
                  </a:lnTo>
                  <a:lnTo>
                    <a:pt x="5484" y="327"/>
                  </a:lnTo>
                  <a:lnTo>
                    <a:pt x="5287" y="259"/>
                  </a:lnTo>
                  <a:lnTo>
                    <a:pt x="5187" y="229"/>
                  </a:lnTo>
                  <a:lnTo>
                    <a:pt x="5087" y="203"/>
                  </a:lnTo>
                  <a:lnTo>
                    <a:pt x="4985" y="179"/>
                  </a:lnTo>
                  <a:lnTo>
                    <a:pt x="4882" y="159"/>
                  </a:lnTo>
                  <a:lnTo>
                    <a:pt x="4780" y="141"/>
                  </a:lnTo>
                  <a:lnTo>
                    <a:pt x="4676" y="127"/>
                  </a:lnTo>
                  <a:lnTo>
                    <a:pt x="4571" y="115"/>
                  </a:lnTo>
                  <a:lnTo>
                    <a:pt x="4465" y="107"/>
                  </a:lnTo>
                  <a:lnTo>
                    <a:pt x="4359" y="102"/>
                  </a:lnTo>
                  <a:lnTo>
                    <a:pt x="4252" y="100"/>
                  </a:lnTo>
                  <a:lnTo>
                    <a:pt x="4145" y="102"/>
                  </a:lnTo>
                  <a:lnTo>
                    <a:pt x="4039" y="107"/>
                  </a:lnTo>
                  <a:lnTo>
                    <a:pt x="3933" y="115"/>
                  </a:lnTo>
                  <a:lnTo>
                    <a:pt x="3829" y="126"/>
                  </a:lnTo>
                  <a:lnTo>
                    <a:pt x="3725" y="141"/>
                  </a:lnTo>
                  <a:lnTo>
                    <a:pt x="3622" y="158"/>
                  </a:lnTo>
                  <a:lnTo>
                    <a:pt x="3519" y="179"/>
                  </a:lnTo>
                  <a:lnTo>
                    <a:pt x="3418" y="202"/>
                  </a:lnTo>
                  <a:lnTo>
                    <a:pt x="3317" y="229"/>
                  </a:lnTo>
                  <a:lnTo>
                    <a:pt x="3218" y="258"/>
                  </a:lnTo>
                  <a:lnTo>
                    <a:pt x="3022" y="326"/>
                  </a:lnTo>
                  <a:lnTo>
                    <a:pt x="2829" y="405"/>
                  </a:lnTo>
                  <a:lnTo>
                    <a:pt x="2641" y="495"/>
                  </a:lnTo>
                  <a:lnTo>
                    <a:pt x="2457" y="596"/>
                  </a:lnTo>
                  <a:lnTo>
                    <a:pt x="2278" y="707"/>
                  </a:lnTo>
                  <a:lnTo>
                    <a:pt x="2104" y="828"/>
                  </a:lnTo>
                  <a:lnTo>
                    <a:pt x="1936" y="959"/>
                  </a:lnTo>
                  <a:lnTo>
                    <a:pt x="1773" y="1100"/>
                  </a:lnTo>
                  <a:lnTo>
                    <a:pt x="1616" y="1249"/>
                  </a:lnTo>
                  <a:lnTo>
                    <a:pt x="1465" y="1408"/>
                  </a:lnTo>
                  <a:lnTo>
                    <a:pt x="1321" y="1575"/>
                  </a:lnTo>
                  <a:lnTo>
                    <a:pt x="1183" y="1751"/>
                  </a:lnTo>
                  <a:lnTo>
                    <a:pt x="1052" y="1934"/>
                  </a:lnTo>
                  <a:lnTo>
                    <a:pt x="929" y="2124"/>
                  </a:lnTo>
                  <a:lnTo>
                    <a:pt x="813" y="2322"/>
                  </a:lnTo>
                  <a:lnTo>
                    <a:pt x="705" y="2527"/>
                  </a:lnTo>
                  <a:lnTo>
                    <a:pt x="605" y="2739"/>
                  </a:lnTo>
                  <a:lnTo>
                    <a:pt x="512" y="2957"/>
                  </a:lnTo>
                  <a:lnTo>
                    <a:pt x="429" y="3181"/>
                  </a:lnTo>
                  <a:lnTo>
                    <a:pt x="355" y="3410"/>
                  </a:lnTo>
                  <a:lnTo>
                    <a:pt x="289" y="3645"/>
                  </a:lnTo>
                  <a:lnTo>
                    <a:pt x="233" y="3885"/>
                  </a:lnTo>
                  <a:lnTo>
                    <a:pt x="186" y="4130"/>
                  </a:lnTo>
                  <a:lnTo>
                    <a:pt x="150" y="4379"/>
                  </a:lnTo>
                  <a:lnTo>
                    <a:pt x="123" y="4632"/>
                  </a:lnTo>
                  <a:lnTo>
                    <a:pt x="107" y="4889"/>
                  </a:lnTo>
                  <a:lnTo>
                    <a:pt x="101" y="5152"/>
                  </a:lnTo>
                  <a:cubicBezTo>
                    <a:pt x="101" y="5170"/>
                    <a:pt x="91" y="5186"/>
                    <a:pt x="75" y="5195"/>
                  </a:cubicBezTo>
                  <a:cubicBezTo>
                    <a:pt x="58" y="5203"/>
                    <a:pt x="39" y="5202"/>
                    <a:pt x="24" y="5192"/>
                  </a:cubicBezTo>
                  <a:lnTo>
                    <a:pt x="22" y="5191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22" name="Freeform 98"/>
            <p:cNvSpPr>
              <a:spLocks noEditPoints="1"/>
            </p:cNvSpPr>
            <p:nvPr/>
          </p:nvSpPr>
          <p:spPr bwMode="auto">
            <a:xfrm>
              <a:off x="3559" y="1421"/>
              <a:ext cx="942" cy="1135"/>
            </a:xfrm>
            <a:custGeom>
              <a:avLst/>
              <a:gdLst/>
              <a:ahLst/>
              <a:cxnLst>
                <a:cxn ang="0">
                  <a:pos x="25" y="2185"/>
                </a:cxn>
                <a:cxn ang="0">
                  <a:pos x="167" y="1575"/>
                </a:cxn>
                <a:cxn ang="0">
                  <a:pos x="422" y="1037"/>
                </a:cxn>
                <a:cxn ang="0">
                  <a:pos x="772" y="590"/>
                </a:cxn>
                <a:cxn ang="0">
                  <a:pos x="1202" y="256"/>
                </a:cxn>
                <a:cxn ang="0">
                  <a:pos x="1645" y="67"/>
                </a:cxn>
                <a:cxn ang="0">
                  <a:pos x="1908" y="14"/>
                </a:cxn>
                <a:cxn ang="0">
                  <a:pos x="2181" y="1"/>
                </a:cxn>
                <a:cxn ang="0">
                  <a:pos x="2450" y="30"/>
                </a:cxn>
                <a:cxn ang="0">
                  <a:pos x="2759" y="117"/>
                </a:cxn>
                <a:cxn ang="0">
                  <a:pos x="3229" y="374"/>
                </a:cxn>
                <a:cxn ang="0">
                  <a:pos x="3630" y="756"/>
                </a:cxn>
                <a:cxn ang="0">
                  <a:pos x="3944" y="1241"/>
                </a:cxn>
                <a:cxn ang="0">
                  <a:pos x="4155" y="1810"/>
                </a:cxn>
                <a:cxn ang="0">
                  <a:pos x="4248" y="2442"/>
                </a:cxn>
                <a:cxn ang="0">
                  <a:pos x="4208" y="3093"/>
                </a:cxn>
                <a:cxn ang="0">
                  <a:pos x="4042" y="3690"/>
                </a:cxn>
                <a:cxn ang="0">
                  <a:pos x="3767" y="4211"/>
                </a:cxn>
                <a:cxn ang="0">
                  <a:pos x="3400" y="4637"/>
                </a:cxn>
                <a:cxn ang="0">
                  <a:pos x="2955" y="4947"/>
                </a:cxn>
                <a:cxn ang="0">
                  <a:pos x="2556" y="5098"/>
                </a:cxn>
                <a:cxn ang="0">
                  <a:pos x="2290" y="5143"/>
                </a:cxn>
                <a:cxn ang="0">
                  <a:pos x="2017" y="5147"/>
                </a:cxn>
                <a:cxn ang="0">
                  <a:pos x="1749" y="5110"/>
                </a:cxn>
                <a:cxn ang="0">
                  <a:pos x="1394" y="4994"/>
                </a:cxn>
                <a:cxn ang="0">
                  <a:pos x="936" y="4710"/>
                </a:cxn>
                <a:cxn ang="0">
                  <a:pos x="552" y="4305"/>
                </a:cxn>
                <a:cxn ang="0">
                  <a:pos x="257" y="3801"/>
                </a:cxn>
                <a:cxn ang="0">
                  <a:pos x="67" y="3218"/>
                </a:cxn>
                <a:cxn ang="0">
                  <a:pos x="0" y="2575"/>
                </a:cxn>
                <a:cxn ang="0">
                  <a:pos x="50" y="2574"/>
                </a:cxn>
                <a:cxn ang="0">
                  <a:pos x="116" y="3207"/>
                </a:cxn>
                <a:cxn ang="0">
                  <a:pos x="302" y="3780"/>
                </a:cxn>
                <a:cxn ang="0">
                  <a:pos x="591" y="4275"/>
                </a:cxn>
                <a:cxn ang="0">
                  <a:pos x="967" y="4670"/>
                </a:cxn>
                <a:cxn ang="0">
                  <a:pos x="1413" y="4948"/>
                </a:cxn>
                <a:cxn ang="0">
                  <a:pos x="1759" y="5061"/>
                </a:cxn>
                <a:cxn ang="0">
                  <a:pos x="2019" y="5097"/>
                </a:cxn>
                <a:cxn ang="0">
                  <a:pos x="2285" y="5093"/>
                </a:cxn>
                <a:cxn ang="0">
                  <a:pos x="2543" y="5050"/>
                </a:cxn>
                <a:cxn ang="0">
                  <a:pos x="2931" y="4903"/>
                </a:cxn>
                <a:cxn ang="0">
                  <a:pos x="3365" y="4601"/>
                </a:cxn>
                <a:cxn ang="0">
                  <a:pos x="3725" y="4184"/>
                </a:cxn>
                <a:cxn ang="0">
                  <a:pos x="3996" y="3672"/>
                </a:cxn>
                <a:cxn ang="0">
                  <a:pos x="4158" y="3086"/>
                </a:cxn>
                <a:cxn ang="0">
                  <a:pos x="4198" y="2445"/>
                </a:cxn>
                <a:cxn ang="0">
                  <a:pos x="4107" y="1823"/>
                </a:cxn>
                <a:cxn ang="0">
                  <a:pos x="3900" y="1265"/>
                </a:cxn>
                <a:cxn ang="0">
                  <a:pos x="3592" y="789"/>
                </a:cxn>
                <a:cxn ang="0">
                  <a:pos x="3201" y="415"/>
                </a:cxn>
                <a:cxn ang="0">
                  <a:pos x="2742" y="164"/>
                </a:cxn>
                <a:cxn ang="0">
                  <a:pos x="2441" y="80"/>
                </a:cxn>
                <a:cxn ang="0">
                  <a:pos x="2180" y="51"/>
                </a:cxn>
                <a:cxn ang="0">
                  <a:pos x="1915" y="63"/>
                </a:cxn>
                <a:cxn ang="0">
                  <a:pos x="1659" y="115"/>
                </a:cxn>
                <a:cxn ang="0">
                  <a:pos x="1229" y="298"/>
                </a:cxn>
                <a:cxn ang="0">
                  <a:pos x="808" y="625"/>
                </a:cxn>
                <a:cxn ang="0">
                  <a:pos x="465" y="1062"/>
                </a:cxn>
                <a:cxn ang="0">
                  <a:pos x="215" y="1591"/>
                </a:cxn>
                <a:cxn ang="0">
                  <a:pos x="75" y="2190"/>
                </a:cxn>
                <a:cxn ang="0">
                  <a:pos x="12" y="2596"/>
                </a:cxn>
              </a:cxnLst>
              <a:rect l="0" t="0" r="r" b="b"/>
              <a:pathLst>
                <a:path w="4250" h="5150">
                  <a:moveTo>
                    <a:pt x="40" y="2555"/>
                  </a:moveTo>
                  <a:lnTo>
                    <a:pt x="1" y="2575"/>
                  </a:lnTo>
                  <a:lnTo>
                    <a:pt x="4" y="2444"/>
                  </a:lnTo>
                  <a:lnTo>
                    <a:pt x="12" y="2313"/>
                  </a:lnTo>
                  <a:lnTo>
                    <a:pt x="25" y="2185"/>
                  </a:lnTo>
                  <a:lnTo>
                    <a:pt x="44" y="2058"/>
                  </a:lnTo>
                  <a:lnTo>
                    <a:pt x="67" y="1934"/>
                  </a:lnTo>
                  <a:lnTo>
                    <a:pt x="96" y="1811"/>
                  </a:lnTo>
                  <a:lnTo>
                    <a:pt x="129" y="1692"/>
                  </a:lnTo>
                  <a:lnTo>
                    <a:pt x="167" y="1575"/>
                  </a:lnTo>
                  <a:lnTo>
                    <a:pt x="210" y="1461"/>
                  </a:lnTo>
                  <a:lnTo>
                    <a:pt x="256" y="1350"/>
                  </a:lnTo>
                  <a:lnTo>
                    <a:pt x="307" y="1243"/>
                  </a:lnTo>
                  <a:lnTo>
                    <a:pt x="363" y="1138"/>
                  </a:lnTo>
                  <a:lnTo>
                    <a:pt x="422" y="1037"/>
                  </a:lnTo>
                  <a:lnTo>
                    <a:pt x="484" y="940"/>
                  </a:lnTo>
                  <a:lnTo>
                    <a:pt x="551" y="846"/>
                  </a:lnTo>
                  <a:lnTo>
                    <a:pt x="621" y="757"/>
                  </a:lnTo>
                  <a:lnTo>
                    <a:pt x="695" y="672"/>
                  </a:lnTo>
                  <a:lnTo>
                    <a:pt x="772" y="590"/>
                  </a:lnTo>
                  <a:lnTo>
                    <a:pt x="852" y="514"/>
                  </a:lnTo>
                  <a:lnTo>
                    <a:pt x="935" y="442"/>
                  </a:lnTo>
                  <a:lnTo>
                    <a:pt x="1022" y="375"/>
                  </a:lnTo>
                  <a:lnTo>
                    <a:pt x="1111" y="313"/>
                  </a:lnTo>
                  <a:lnTo>
                    <a:pt x="1202" y="256"/>
                  </a:lnTo>
                  <a:lnTo>
                    <a:pt x="1296" y="204"/>
                  </a:lnTo>
                  <a:lnTo>
                    <a:pt x="1393" y="158"/>
                  </a:lnTo>
                  <a:lnTo>
                    <a:pt x="1492" y="117"/>
                  </a:lnTo>
                  <a:lnTo>
                    <a:pt x="1593" y="82"/>
                  </a:lnTo>
                  <a:lnTo>
                    <a:pt x="1645" y="67"/>
                  </a:lnTo>
                  <a:lnTo>
                    <a:pt x="1696" y="53"/>
                  </a:lnTo>
                  <a:lnTo>
                    <a:pt x="1749" y="41"/>
                  </a:lnTo>
                  <a:lnTo>
                    <a:pt x="1801" y="30"/>
                  </a:lnTo>
                  <a:lnTo>
                    <a:pt x="1854" y="21"/>
                  </a:lnTo>
                  <a:lnTo>
                    <a:pt x="1908" y="14"/>
                  </a:lnTo>
                  <a:lnTo>
                    <a:pt x="1962" y="8"/>
                  </a:lnTo>
                  <a:lnTo>
                    <a:pt x="2016" y="4"/>
                  </a:lnTo>
                  <a:lnTo>
                    <a:pt x="2071" y="1"/>
                  </a:lnTo>
                  <a:lnTo>
                    <a:pt x="2126" y="0"/>
                  </a:lnTo>
                  <a:lnTo>
                    <a:pt x="2181" y="1"/>
                  </a:lnTo>
                  <a:lnTo>
                    <a:pt x="2235" y="4"/>
                  </a:lnTo>
                  <a:lnTo>
                    <a:pt x="2289" y="8"/>
                  </a:lnTo>
                  <a:lnTo>
                    <a:pt x="2343" y="14"/>
                  </a:lnTo>
                  <a:lnTo>
                    <a:pt x="2397" y="21"/>
                  </a:lnTo>
                  <a:lnTo>
                    <a:pt x="2450" y="30"/>
                  </a:lnTo>
                  <a:lnTo>
                    <a:pt x="2503" y="41"/>
                  </a:lnTo>
                  <a:lnTo>
                    <a:pt x="2555" y="53"/>
                  </a:lnTo>
                  <a:lnTo>
                    <a:pt x="2607" y="67"/>
                  </a:lnTo>
                  <a:lnTo>
                    <a:pt x="2658" y="82"/>
                  </a:lnTo>
                  <a:lnTo>
                    <a:pt x="2759" y="117"/>
                  </a:lnTo>
                  <a:lnTo>
                    <a:pt x="2857" y="157"/>
                  </a:lnTo>
                  <a:lnTo>
                    <a:pt x="2954" y="203"/>
                  </a:lnTo>
                  <a:lnTo>
                    <a:pt x="3048" y="255"/>
                  </a:lnTo>
                  <a:lnTo>
                    <a:pt x="3140" y="312"/>
                  </a:lnTo>
                  <a:lnTo>
                    <a:pt x="3229" y="374"/>
                  </a:lnTo>
                  <a:lnTo>
                    <a:pt x="3315" y="441"/>
                  </a:lnTo>
                  <a:lnTo>
                    <a:pt x="3399" y="513"/>
                  </a:lnTo>
                  <a:lnTo>
                    <a:pt x="3479" y="590"/>
                  </a:lnTo>
                  <a:lnTo>
                    <a:pt x="3556" y="671"/>
                  </a:lnTo>
                  <a:lnTo>
                    <a:pt x="3630" y="756"/>
                  </a:lnTo>
                  <a:lnTo>
                    <a:pt x="3700" y="845"/>
                  </a:lnTo>
                  <a:lnTo>
                    <a:pt x="3767" y="939"/>
                  </a:lnTo>
                  <a:lnTo>
                    <a:pt x="3830" y="1036"/>
                  </a:lnTo>
                  <a:lnTo>
                    <a:pt x="3889" y="1137"/>
                  </a:lnTo>
                  <a:lnTo>
                    <a:pt x="3944" y="1241"/>
                  </a:lnTo>
                  <a:lnTo>
                    <a:pt x="3995" y="1349"/>
                  </a:lnTo>
                  <a:lnTo>
                    <a:pt x="4042" y="1460"/>
                  </a:lnTo>
                  <a:lnTo>
                    <a:pt x="4084" y="1574"/>
                  </a:lnTo>
                  <a:lnTo>
                    <a:pt x="4122" y="1691"/>
                  </a:lnTo>
                  <a:lnTo>
                    <a:pt x="4155" y="1810"/>
                  </a:lnTo>
                  <a:lnTo>
                    <a:pt x="4184" y="1932"/>
                  </a:lnTo>
                  <a:lnTo>
                    <a:pt x="4208" y="2056"/>
                  </a:lnTo>
                  <a:lnTo>
                    <a:pt x="4226" y="2183"/>
                  </a:lnTo>
                  <a:lnTo>
                    <a:pt x="4240" y="2312"/>
                  </a:lnTo>
                  <a:lnTo>
                    <a:pt x="4248" y="2442"/>
                  </a:lnTo>
                  <a:lnTo>
                    <a:pt x="4250" y="2574"/>
                  </a:lnTo>
                  <a:lnTo>
                    <a:pt x="4248" y="2707"/>
                  </a:lnTo>
                  <a:lnTo>
                    <a:pt x="4240" y="2838"/>
                  </a:lnTo>
                  <a:lnTo>
                    <a:pt x="4227" y="2966"/>
                  </a:lnTo>
                  <a:lnTo>
                    <a:pt x="4208" y="3093"/>
                  </a:lnTo>
                  <a:lnTo>
                    <a:pt x="4185" y="3217"/>
                  </a:lnTo>
                  <a:lnTo>
                    <a:pt x="4156" y="3339"/>
                  </a:lnTo>
                  <a:lnTo>
                    <a:pt x="4123" y="3459"/>
                  </a:lnTo>
                  <a:lnTo>
                    <a:pt x="4085" y="3576"/>
                  </a:lnTo>
                  <a:lnTo>
                    <a:pt x="4042" y="3690"/>
                  </a:lnTo>
                  <a:lnTo>
                    <a:pt x="3995" y="3801"/>
                  </a:lnTo>
                  <a:lnTo>
                    <a:pt x="3945" y="3908"/>
                  </a:lnTo>
                  <a:lnTo>
                    <a:pt x="3889" y="4013"/>
                  </a:lnTo>
                  <a:lnTo>
                    <a:pt x="3830" y="4114"/>
                  </a:lnTo>
                  <a:lnTo>
                    <a:pt x="3767" y="4211"/>
                  </a:lnTo>
                  <a:lnTo>
                    <a:pt x="3701" y="4304"/>
                  </a:lnTo>
                  <a:lnTo>
                    <a:pt x="3631" y="4394"/>
                  </a:lnTo>
                  <a:lnTo>
                    <a:pt x="3557" y="4479"/>
                  </a:lnTo>
                  <a:lnTo>
                    <a:pt x="3480" y="4560"/>
                  </a:lnTo>
                  <a:lnTo>
                    <a:pt x="3400" y="4637"/>
                  </a:lnTo>
                  <a:lnTo>
                    <a:pt x="3316" y="4709"/>
                  </a:lnTo>
                  <a:lnTo>
                    <a:pt x="3230" y="4776"/>
                  </a:lnTo>
                  <a:lnTo>
                    <a:pt x="3141" y="4838"/>
                  </a:lnTo>
                  <a:lnTo>
                    <a:pt x="3050" y="4895"/>
                  </a:lnTo>
                  <a:lnTo>
                    <a:pt x="2955" y="4947"/>
                  </a:lnTo>
                  <a:lnTo>
                    <a:pt x="2859" y="4993"/>
                  </a:lnTo>
                  <a:lnTo>
                    <a:pt x="2760" y="5034"/>
                  </a:lnTo>
                  <a:lnTo>
                    <a:pt x="2659" y="5069"/>
                  </a:lnTo>
                  <a:lnTo>
                    <a:pt x="2607" y="5084"/>
                  </a:lnTo>
                  <a:lnTo>
                    <a:pt x="2556" y="5098"/>
                  </a:lnTo>
                  <a:lnTo>
                    <a:pt x="2503" y="5110"/>
                  </a:lnTo>
                  <a:lnTo>
                    <a:pt x="2451" y="5120"/>
                  </a:lnTo>
                  <a:lnTo>
                    <a:pt x="2398" y="5130"/>
                  </a:lnTo>
                  <a:lnTo>
                    <a:pt x="2344" y="5137"/>
                  </a:lnTo>
                  <a:lnTo>
                    <a:pt x="2290" y="5143"/>
                  </a:lnTo>
                  <a:lnTo>
                    <a:pt x="2236" y="5147"/>
                  </a:lnTo>
                  <a:lnTo>
                    <a:pt x="2181" y="5149"/>
                  </a:lnTo>
                  <a:lnTo>
                    <a:pt x="2126" y="5150"/>
                  </a:lnTo>
                  <a:lnTo>
                    <a:pt x="2071" y="5150"/>
                  </a:lnTo>
                  <a:lnTo>
                    <a:pt x="2017" y="5147"/>
                  </a:lnTo>
                  <a:lnTo>
                    <a:pt x="1962" y="5143"/>
                  </a:lnTo>
                  <a:lnTo>
                    <a:pt x="1909" y="5137"/>
                  </a:lnTo>
                  <a:lnTo>
                    <a:pt x="1855" y="5130"/>
                  </a:lnTo>
                  <a:lnTo>
                    <a:pt x="1802" y="5121"/>
                  </a:lnTo>
                  <a:lnTo>
                    <a:pt x="1749" y="5110"/>
                  </a:lnTo>
                  <a:lnTo>
                    <a:pt x="1697" y="5098"/>
                  </a:lnTo>
                  <a:lnTo>
                    <a:pt x="1645" y="5084"/>
                  </a:lnTo>
                  <a:lnTo>
                    <a:pt x="1594" y="5069"/>
                  </a:lnTo>
                  <a:lnTo>
                    <a:pt x="1493" y="5034"/>
                  </a:lnTo>
                  <a:lnTo>
                    <a:pt x="1394" y="4994"/>
                  </a:lnTo>
                  <a:lnTo>
                    <a:pt x="1298" y="4948"/>
                  </a:lnTo>
                  <a:lnTo>
                    <a:pt x="1203" y="4896"/>
                  </a:lnTo>
                  <a:lnTo>
                    <a:pt x="1112" y="4839"/>
                  </a:lnTo>
                  <a:lnTo>
                    <a:pt x="1023" y="4777"/>
                  </a:lnTo>
                  <a:lnTo>
                    <a:pt x="936" y="4710"/>
                  </a:lnTo>
                  <a:lnTo>
                    <a:pt x="853" y="4638"/>
                  </a:lnTo>
                  <a:lnTo>
                    <a:pt x="773" y="4561"/>
                  </a:lnTo>
                  <a:lnTo>
                    <a:pt x="696" y="4480"/>
                  </a:lnTo>
                  <a:lnTo>
                    <a:pt x="622" y="4395"/>
                  </a:lnTo>
                  <a:lnTo>
                    <a:pt x="552" y="4305"/>
                  </a:lnTo>
                  <a:lnTo>
                    <a:pt x="485" y="4212"/>
                  </a:lnTo>
                  <a:lnTo>
                    <a:pt x="422" y="4115"/>
                  </a:lnTo>
                  <a:lnTo>
                    <a:pt x="363" y="4014"/>
                  </a:lnTo>
                  <a:lnTo>
                    <a:pt x="308" y="3909"/>
                  </a:lnTo>
                  <a:lnTo>
                    <a:pt x="257" y="3801"/>
                  </a:lnTo>
                  <a:lnTo>
                    <a:pt x="210" y="3690"/>
                  </a:lnTo>
                  <a:lnTo>
                    <a:pt x="167" y="3576"/>
                  </a:lnTo>
                  <a:lnTo>
                    <a:pt x="129" y="3460"/>
                  </a:lnTo>
                  <a:lnTo>
                    <a:pt x="96" y="3340"/>
                  </a:lnTo>
                  <a:lnTo>
                    <a:pt x="67" y="3218"/>
                  </a:lnTo>
                  <a:lnTo>
                    <a:pt x="44" y="3094"/>
                  </a:lnTo>
                  <a:lnTo>
                    <a:pt x="25" y="2967"/>
                  </a:lnTo>
                  <a:lnTo>
                    <a:pt x="11" y="2838"/>
                  </a:lnTo>
                  <a:lnTo>
                    <a:pt x="3" y="2708"/>
                  </a:lnTo>
                  <a:lnTo>
                    <a:pt x="0" y="2575"/>
                  </a:lnTo>
                  <a:cubicBezTo>
                    <a:pt x="0" y="2566"/>
                    <a:pt x="5" y="2558"/>
                    <a:pt x="13" y="2553"/>
                  </a:cubicBezTo>
                  <a:cubicBezTo>
                    <a:pt x="21" y="2549"/>
                    <a:pt x="31" y="2549"/>
                    <a:pt x="39" y="2554"/>
                  </a:cubicBezTo>
                  <a:lnTo>
                    <a:pt x="40" y="2555"/>
                  </a:lnTo>
                  <a:close/>
                  <a:moveTo>
                    <a:pt x="11" y="2596"/>
                  </a:moveTo>
                  <a:lnTo>
                    <a:pt x="50" y="2574"/>
                  </a:lnTo>
                  <a:lnTo>
                    <a:pt x="53" y="2705"/>
                  </a:lnTo>
                  <a:lnTo>
                    <a:pt x="61" y="2833"/>
                  </a:lnTo>
                  <a:lnTo>
                    <a:pt x="74" y="2960"/>
                  </a:lnTo>
                  <a:lnTo>
                    <a:pt x="93" y="3084"/>
                  </a:lnTo>
                  <a:lnTo>
                    <a:pt x="116" y="3207"/>
                  </a:lnTo>
                  <a:lnTo>
                    <a:pt x="144" y="3327"/>
                  </a:lnTo>
                  <a:lnTo>
                    <a:pt x="177" y="3444"/>
                  </a:lnTo>
                  <a:lnTo>
                    <a:pt x="214" y="3559"/>
                  </a:lnTo>
                  <a:lnTo>
                    <a:pt x="256" y="3671"/>
                  </a:lnTo>
                  <a:lnTo>
                    <a:pt x="302" y="3780"/>
                  </a:lnTo>
                  <a:lnTo>
                    <a:pt x="352" y="3886"/>
                  </a:lnTo>
                  <a:lnTo>
                    <a:pt x="406" y="3988"/>
                  </a:lnTo>
                  <a:lnTo>
                    <a:pt x="464" y="4087"/>
                  </a:lnTo>
                  <a:lnTo>
                    <a:pt x="526" y="4183"/>
                  </a:lnTo>
                  <a:lnTo>
                    <a:pt x="591" y="4275"/>
                  </a:lnTo>
                  <a:lnTo>
                    <a:pt x="660" y="4362"/>
                  </a:lnTo>
                  <a:lnTo>
                    <a:pt x="732" y="4446"/>
                  </a:lnTo>
                  <a:lnTo>
                    <a:pt x="807" y="4525"/>
                  </a:lnTo>
                  <a:lnTo>
                    <a:pt x="886" y="4600"/>
                  </a:lnTo>
                  <a:lnTo>
                    <a:pt x="967" y="4670"/>
                  </a:lnTo>
                  <a:lnTo>
                    <a:pt x="1051" y="4736"/>
                  </a:lnTo>
                  <a:lnTo>
                    <a:pt x="1138" y="4796"/>
                  </a:lnTo>
                  <a:lnTo>
                    <a:pt x="1227" y="4852"/>
                  </a:lnTo>
                  <a:lnTo>
                    <a:pt x="1319" y="4902"/>
                  </a:lnTo>
                  <a:lnTo>
                    <a:pt x="1413" y="4948"/>
                  </a:lnTo>
                  <a:lnTo>
                    <a:pt x="1510" y="4987"/>
                  </a:lnTo>
                  <a:lnTo>
                    <a:pt x="1608" y="5021"/>
                  </a:lnTo>
                  <a:lnTo>
                    <a:pt x="1658" y="5036"/>
                  </a:lnTo>
                  <a:lnTo>
                    <a:pt x="1708" y="5049"/>
                  </a:lnTo>
                  <a:lnTo>
                    <a:pt x="1759" y="5061"/>
                  </a:lnTo>
                  <a:lnTo>
                    <a:pt x="1810" y="5071"/>
                  </a:lnTo>
                  <a:lnTo>
                    <a:pt x="1862" y="5080"/>
                  </a:lnTo>
                  <a:lnTo>
                    <a:pt x="1914" y="5087"/>
                  </a:lnTo>
                  <a:lnTo>
                    <a:pt x="1966" y="5093"/>
                  </a:lnTo>
                  <a:lnTo>
                    <a:pt x="2019" y="5097"/>
                  </a:lnTo>
                  <a:lnTo>
                    <a:pt x="2072" y="5100"/>
                  </a:lnTo>
                  <a:lnTo>
                    <a:pt x="2126" y="5100"/>
                  </a:lnTo>
                  <a:lnTo>
                    <a:pt x="2179" y="5099"/>
                  </a:lnTo>
                  <a:lnTo>
                    <a:pt x="2232" y="5097"/>
                  </a:lnTo>
                  <a:lnTo>
                    <a:pt x="2285" y="5093"/>
                  </a:lnTo>
                  <a:lnTo>
                    <a:pt x="2337" y="5087"/>
                  </a:lnTo>
                  <a:lnTo>
                    <a:pt x="2389" y="5080"/>
                  </a:lnTo>
                  <a:lnTo>
                    <a:pt x="2441" y="5071"/>
                  </a:lnTo>
                  <a:lnTo>
                    <a:pt x="2492" y="5061"/>
                  </a:lnTo>
                  <a:lnTo>
                    <a:pt x="2543" y="5050"/>
                  </a:lnTo>
                  <a:lnTo>
                    <a:pt x="2593" y="5036"/>
                  </a:lnTo>
                  <a:lnTo>
                    <a:pt x="2643" y="5022"/>
                  </a:lnTo>
                  <a:lnTo>
                    <a:pt x="2741" y="4988"/>
                  </a:lnTo>
                  <a:lnTo>
                    <a:pt x="2837" y="4948"/>
                  </a:lnTo>
                  <a:lnTo>
                    <a:pt x="2931" y="4903"/>
                  </a:lnTo>
                  <a:lnTo>
                    <a:pt x="3023" y="4853"/>
                  </a:lnTo>
                  <a:lnTo>
                    <a:pt x="3113" y="4797"/>
                  </a:lnTo>
                  <a:lnTo>
                    <a:pt x="3200" y="4736"/>
                  </a:lnTo>
                  <a:lnTo>
                    <a:pt x="3284" y="4671"/>
                  </a:lnTo>
                  <a:lnTo>
                    <a:pt x="3365" y="4601"/>
                  </a:lnTo>
                  <a:lnTo>
                    <a:pt x="3444" y="4526"/>
                  </a:lnTo>
                  <a:lnTo>
                    <a:pt x="3519" y="4447"/>
                  </a:lnTo>
                  <a:lnTo>
                    <a:pt x="3591" y="4363"/>
                  </a:lnTo>
                  <a:lnTo>
                    <a:pt x="3660" y="4275"/>
                  </a:lnTo>
                  <a:lnTo>
                    <a:pt x="3725" y="4184"/>
                  </a:lnTo>
                  <a:lnTo>
                    <a:pt x="3787" y="4089"/>
                  </a:lnTo>
                  <a:lnTo>
                    <a:pt x="3845" y="3990"/>
                  </a:lnTo>
                  <a:lnTo>
                    <a:pt x="3899" y="3887"/>
                  </a:lnTo>
                  <a:lnTo>
                    <a:pt x="3949" y="3781"/>
                  </a:lnTo>
                  <a:lnTo>
                    <a:pt x="3996" y="3672"/>
                  </a:lnTo>
                  <a:lnTo>
                    <a:pt x="4037" y="3560"/>
                  </a:lnTo>
                  <a:lnTo>
                    <a:pt x="4074" y="3446"/>
                  </a:lnTo>
                  <a:lnTo>
                    <a:pt x="4107" y="3328"/>
                  </a:lnTo>
                  <a:lnTo>
                    <a:pt x="4135" y="3208"/>
                  </a:lnTo>
                  <a:lnTo>
                    <a:pt x="4158" y="3086"/>
                  </a:lnTo>
                  <a:lnTo>
                    <a:pt x="4177" y="2961"/>
                  </a:lnTo>
                  <a:lnTo>
                    <a:pt x="4190" y="2835"/>
                  </a:lnTo>
                  <a:lnTo>
                    <a:pt x="4198" y="2706"/>
                  </a:lnTo>
                  <a:lnTo>
                    <a:pt x="4200" y="2575"/>
                  </a:lnTo>
                  <a:lnTo>
                    <a:pt x="4198" y="2445"/>
                  </a:lnTo>
                  <a:lnTo>
                    <a:pt x="4190" y="2317"/>
                  </a:lnTo>
                  <a:lnTo>
                    <a:pt x="4176" y="2190"/>
                  </a:lnTo>
                  <a:lnTo>
                    <a:pt x="4158" y="2066"/>
                  </a:lnTo>
                  <a:lnTo>
                    <a:pt x="4135" y="1943"/>
                  </a:lnTo>
                  <a:lnTo>
                    <a:pt x="4107" y="1823"/>
                  </a:lnTo>
                  <a:lnTo>
                    <a:pt x="4074" y="1706"/>
                  </a:lnTo>
                  <a:lnTo>
                    <a:pt x="4037" y="1591"/>
                  </a:lnTo>
                  <a:lnTo>
                    <a:pt x="3996" y="1479"/>
                  </a:lnTo>
                  <a:lnTo>
                    <a:pt x="3950" y="1370"/>
                  </a:lnTo>
                  <a:lnTo>
                    <a:pt x="3900" y="1265"/>
                  </a:lnTo>
                  <a:lnTo>
                    <a:pt x="3846" y="1162"/>
                  </a:lnTo>
                  <a:lnTo>
                    <a:pt x="3788" y="1063"/>
                  </a:lnTo>
                  <a:lnTo>
                    <a:pt x="3726" y="968"/>
                  </a:lnTo>
                  <a:lnTo>
                    <a:pt x="3661" y="876"/>
                  </a:lnTo>
                  <a:lnTo>
                    <a:pt x="3592" y="789"/>
                  </a:lnTo>
                  <a:lnTo>
                    <a:pt x="3520" y="705"/>
                  </a:lnTo>
                  <a:lnTo>
                    <a:pt x="3444" y="626"/>
                  </a:lnTo>
                  <a:lnTo>
                    <a:pt x="3366" y="551"/>
                  </a:lnTo>
                  <a:lnTo>
                    <a:pt x="3285" y="481"/>
                  </a:lnTo>
                  <a:lnTo>
                    <a:pt x="3201" y="415"/>
                  </a:lnTo>
                  <a:lnTo>
                    <a:pt x="3114" y="354"/>
                  </a:lnTo>
                  <a:lnTo>
                    <a:pt x="3024" y="299"/>
                  </a:lnTo>
                  <a:lnTo>
                    <a:pt x="2933" y="249"/>
                  </a:lnTo>
                  <a:lnTo>
                    <a:pt x="2838" y="203"/>
                  </a:lnTo>
                  <a:lnTo>
                    <a:pt x="2742" y="164"/>
                  </a:lnTo>
                  <a:lnTo>
                    <a:pt x="2644" y="130"/>
                  </a:lnTo>
                  <a:lnTo>
                    <a:pt x="2594" y="115"/>
                  </a:lnTo>
                  <a:lnTo>
                    <a:pt x="2544" y="102"/>
                  </a:lnTo>
                  <a:lnTo>
                    <a:pt x="2493" y="90"/>
                  </a:lnTo>
                  <a:lnTo>
                    <a:pt x="2441" y="80"/>
                  </a:lnTo>
                  <a:lnTo>
                    <a:pt x="2390" y="71"/>
                  </a:lnTo>
                  <a:lnTo>
                    <a:pt x="2338" y="64"/>
                  </a:lnTo>
                  <a:lnTo>
                    <a:pt x="2285" y="58"/>
                  </a:lnTo>
                  <a:lnTo>
                    <a:pt x="2233" y="54"/>
                  </a:lnTo>
                  <a:lnTo>
                    <a:pt x="2180" y="51"/>
                  </a:lnTo>
                  <a:lnTo>
                    <a:pt x="2126" y="50"/>
                  </a:lnTo>
                  <a:lnTo>
                    <a:pt x="2073" y="51"/>
                  </a:lnTo>
                  <a:lnTo>
                    <a:pt x="2020" y="54"/>
                  </a:lnTo>
                  <a:lnTo>
                    <a:pt x="1967" y="58"/>
                  </a:lnTo>
                  <a:lnTo>
                    <a:pt x="1915" y="63"/>
                  </a:lnTo>
                  <a:lnTo>
                    <a:pt x="1863" y="71"/>
                  </a:lnTo>
                  <a:lnTo>
                    <a:pt x="1811" y="79"/>
                  </a:lnTo>
                  <a:lnTo>
                    <a:pt x="1760" y="90"/>
                  </a:lnTo>
                  <a:lnTo>
                    <a:pt x="1709" y="101"/>
                  </a:lnTo>
                  <a:lnTo>
                    <a:pt x="1659" y="115"/>
                  </a:lnTo>
                  <a:lnTo>
                    <a:pt x="1609" y="129"/>
                  </a:lnTo>
                  <a:lnTo>
                    <a:pt x="1511" y="163"/>
                  </a:lnTo>
                  <a:lnTo>
                    <a:pt x="1415" y="203"/>
                  </a:lnTo>
                  <a:lnTo>
                    <a:pt x="1321" y="248"/>
                  </a:lnTo>
                  <a:lnTo>
                    <a:pt x="1229" y="298"/>
                  </a:lnTo>
                  <a:lnTo>
                    <a:pt x="1139" y="354"/>
                  </a:lnTo>
                  <a:lnTo>
                    <a:pt x="1052" y="414"/>
                  </a:lnTo>
                  <a:lnTo>
                    <a:pt x="968" y="480"/>
                  </a:lnTo>
                  <a:lnTo>
                    <a:pt x="887" y="550"/>
                  </a:lnTo>
                  <a:lnTo>
                    <a:pt x="808" y="625"/>
                  </a:lnTo>
                  <a:lnTo>
                    <a:pt x="733" y="704"/>
                  </a:lnTo>
                  <a:lnTo>
                    <a:pt x="661" y="788"/>
                  </a:lnTo>
                  <a:lnTo>
                    <a:pt x="592" y="875"/>
                  </a:lnTo>
                  <a:lnTo>
                    <a:pt x="526" y="967"/>
                  </a:lnTo>
                  <a:lnTo>
                    <a:pt x="465" y="1062"/>
                  </a:lnTo>
                  <a:lnTo>
                    <a:pt x="407" y="1161"/>
                  </a:lnTo>
                  <a:lnTo>
                    <a:pt x="353" y="1264"/>
                  </a:lnTo>
                  <a:lnTo>
                    <a:pt x="302" y="1370"/>
                  </a:lnTo>
                  <a:lnTo>
                    <a:pt x="256" y="1479"/>
                  </a:lnTo>
                  <a:lnTo>
                    <a:pt x="215" y="1591"/>
                  </a:lnTo>
                  <a:lnTo>
                    <a:pt x="178" y="1705"/>
                  </a:lnTo>
                  <a:lnTo>
                    <a:pt x="145" y="1823"/>
                  </a:lnTo>
                  <a:lnTo>
                    <a:pt x="117" y="1943"/>
                  </a:lnTo>
                  <a:lnTo>
                    <a:pt x="93" y="2065"/>
                  </a:lnTo>
                  <a:lnTo>
                    <a:pt x="75" y="2190"/>
                  </a:lnTo>
                  <a:lnTo>
                    <a:pt x="62" y="2316"/>
                  </a:lnTo>
                  <a:lnTo>
                    <a:pt x="54" y="2445"/>
                  </a:lnTo>
                  <a:lnTo>
                    <a:pt x="51" y="2576"/>
                  </a:lnTo>
                  <a:cubicBezTo>
                    <a:pt x="51" y="2585"/>
                    <a:pt x="46" y="2593"/>
                    <a:pt x="38" y="2598"/>
                  </a:cubicBezTo>
                  <a:cubicBezTo>
                    <a:pt x="29" y="2602"/>
                    <a:pt x="20" y="2601"/>
                    <a:pt x="12" y="2596"/>
                  </a:cubicBezTo>
                  <a:lnTo>
                    <a:pt x="11" y="2596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23" name="Freeform 99"/>
            <p:cNvSpPr>
              <a:spLocks noEditPoints="1"/>
            </p:cNvSpPr>
            <p:nvPr/>
          </p:nvSpPr>
          <p:spPr bwMode="auto">
            <a:xfrm>
              <a:off x="964" y="2942"/>
              <a:ext cx="942" cy="1136"/>
            </a:xfrm>
            <a:custGeom>
              <a:avLst/>
              <a:gdLst/>
              <a:ahLst/>
              <a:cxnLst>
                <a:cxn ang="0">
                  <a:pos x="25" y="2185"/>
                </a:cxn>
                <a:cxn ang="0">
                  <a:pos x="167" y="1575"/>
                </a:cxn>
                <a:cxn ang="0">
                  <a:pos x="422" y="1037"/>
                </a:cxn>
                <a:cxn ang="0">
                  <a:pos x="772" y="590"/>
                </a:cxn>
                <a:cxn ang="0">
                  <a:pos x="1202" y="256"/>
                </a:cxn>
                <a:cxn ang="0">
                  <a:pos x="1645" y="67"/>
                </a:cxn>
                <a:cxn ang="0">
                  <a:pos x="1908" y="14"/>
                </a:cxn>
                <a:cxn ang="0">
                  <a:pos x="2181" y="1"/>
                </a:cxn>
                <a:cxn ang="0">
                  <a:pos x="2450" y="30"/>
                </a:cxn>
                <a:cxn ang="0">
                  <a:pos x="2759" y="117"/>
                </a:cxn>
                <a:cxn ang="0">
                  <a:pos x="3229" y="374"/>
                </a:cxn>
                <a:cxn ang="0">
                  <a:pos x="3630" y="756"/>
                </a:cxn>
                <a:cxn ang="0">
                  <a:pos x="3944" y="1241"/>
                </a:cxn>
                <a:cxn ang="0">
                  <a:pos x="4155" y="1810"/>
                </a:cxn>
                <a:cxn ang="0">
                  <a:pos x="4248" y="2442"/>
                </a:cxn>
                <a:cxn ang="0">
                  <a:pos x="4208" y="3093"/>
                </a:cxn>
                <a:cxn ang="0">
                  <a:pos x="4042" y="3690"/>
                </a:cxn>
                <a:cxn ang="0">
                  <a:pos x="3767" y="4211"/>
                </a:cxn>
                <a:cxn ang="0">
                  <a:pos x="3400" y="4637"/>
                </a:cxn>
                <a:cxn ang="0">
                  <a:pos x="2955" y="4947"/>
                </a:cxn>
                <a:cxn ang="0">
                  <a:pos x="2556" y="5098"/>
                </a:cxn>
                <a:cxn ang="0">
                  <a:pos x="2290" y="5143"/>
                </a:cxn>
                <a:cxn ang="0">
                  <a:pos x="2017" y="5147"/>
                </a:cxn>
                <a:cxn ang="0">
                  <a:pos x="1749" y="5110"/>
                </a:cxn>
                <a:cxn ang="0">
                  <a:pos x="1394" y="4994"/>
                </a:cxn>
                <a:cxn ang="0">
                  <a:pos x="936" y="4710"/>
                </a:cxn>
                <a:cxn ang="0">
                  <a:pos x="552" y="4305"/>
                </a:cxn>
                <a:cxn ang="0">
                  <a:pos x="257" y="3801"/>
                </a:cxn>
                <a:cxn ang="0">
                  <a:pos x="67" y="3218"/>
                </a:cxn>
                <a:cxn ang="0">
                  <a:pos x="0" y="2575"/>
                </a:cxn>
                <a:cxn ang="0">
                  <a:pos x="50" y="2574"/>
                </a:cxn>
                <a:cxn ang="0">
                  <a:pos x="116" y="3207"/>
                </a:cxn>
                <a:cxn ang="0">
                  <a:pos x="302" y="3780"/>
                </a:cxn>
                <a:cxn ang="0">
                  <a:pos x="591" y="4275"/>
                </a:cxn>
                <a:cxn ang="0">
                  <a:pos x="967" y="4670"/>
                </a:cxn>
                <a:cxn ang="0">
                  <a:pos x="1413" y="4948"/>
                </a:cxn>
                <a:cxn ang="0">
                  <a:pos x="1759" y="5061"/>
                </a:cxn>
                <a:cxn ang="0">
                  <a:pos x="2019" y="5097"/>
                </a:cxn>
                <a:cxn ang="0">
                  <a:pos x="2285" y="5093"/>
                </a:cxn>
                <a:cxn ang="0">
                  <a:pos x="2543" y="5050"/>
                </a:cxn>
                <a:cxn ang="0">
                  <a:pos x="2931" y="4903"/>
                </a:cxn>
                <a:cxn ang="0">
                  <a:pos x="3365" y="4601"/>
                </a:cxn>
                <a:cxn ang="0">
                  <a:pos x="3725" y="4184"/>
                </a:cxn>
                <a:cxn ang="0">
                  <a:pos x="3996" y="3672"/>
                </a:cxn>
                <a:cxn ang="0">
                  <a:pos x="4158" y="3086"/>
                </a:cxn>
                <a:cxn ang="0">
                  <a:pos x="4198" y="2445"/>
                </a:cxn>
                <a:cxn ang="0">
                  <a:pos x="4107" y="1823"/>
                </a:cxn>
                <a:cxn ang="0">
                  <a:pos x="3900" y="1265"/>
                </a:cxn>
                <a:cxn ang="0">
                  <a:pos x="3592" y="789"/>
                </a:cxn>
                <a:cxn ang="0">
                  <a:pos x="3201" y="415"/>
                </a:cxn>
                <a:cxn ang="0">
                  <a:pos x="2742" y="164"/>
                </a:cxn>
                <a:cxn ang="0">
                  <a:pos x="2441" y="80"/>
                </a:cxn>
                <a:cxn ang="0">
                  <a:pos x="2180" y="51"/>
                </a:cxn>
                <a:cxn ang="0">
                  <a:pos x="1915" y="63"/>
                </a:cxn>
                <a:cxn ang="0">
                  <a:pos x="1659" y="115"/>
                </a:cxn>
                <a:cxn ang="0">
                  <a:pos x="1229" y="298"/>
                </a:cxn>
                <a:cxn ang="0">
                  <a:pos x="808" y="625"/>
                </a:cxn>
                <a:cxn ang="0">
                  <a:pos x="465" y="1062"/>
                </a:cxn>
                <a:cxn ang="0">
                  <a:pos x="215" y="1591"/>
                </a:cxn>
                <a:cxn ang="0">
                  <a:pos x="75" y="2190"/>
                </a:cxn>
                <a:cxn ang="0">
                  <a:pos x="12" y="2596"/>
                </a:cxn>
              </a:cxnLst>
              <a:rect l="0" t="0" r="r" b="b"/>
              <a:pathLst>
                <a:path w="4250" h="5150">
                  <a:moveTo>
                    <a:pt x="40" y="2555"/>
                  </a:moveTo>
                  <a:lnTo>
                    <a:pt x="1" y="2575"/>
                  </a:lnTo>
                  <a:lnTo>
                    <a:pt x="4" y="2444"/>
                  </a:lnTo>
                  <a:lnTo>
                    <a:pt x="12" y="2313"/>
                  </a:lnTo>
                  <a:lnTo>
                    <a:pt x="25" y="2185"/>
                  </a:lnTo>
                  <a:lnTo>
                    <a:pt x="44" y="2058"/>
                  </a:lnTo>
                  <a:lnTo>
                    <a:pt x="67" y="1934"/>
                  </a:lnTo>
                  <a:lnTo>
                    <a:pt x="96" y="1811"/>
                  </a:lnTo>
                  <a:lnTo>
                    <a:pt x="129" y="1692"/>
                  </a:lnTo>
                  <a:lnTo>
                    <a:pt x="167" y="1575"/>
                  </a:lnTo>
                  <a:lnTo>
                    <a:pt x="210" y="1461"/>
                  </a:lnTo>
                  <a:lnTo>
                    <a:pt x="256" y="1350"/>
                  </a:lnTo>
                  <a:lnTo>
                    <a:pt x="307" y="1243"/>
                  </a:lnTo>
                  <a:lnTo>
                    <a:pt x="363" y="1138"/>
                  </a:lnTo>
                  <a:lnTo>
                    <a:pt x="422" y="1037"/>
                  </a:lnTo>
                  <a:lnTo>
                    <a:pt x="484" y="940"/>
                  </a:lnTo>
                  <a:lnTo>
                    <a:pt x="551" y="846"/>
                  </a:lnTo>
                  <a:lnTo>
                    <a:pt x="621" y="757"/>
                  </a:lnTo>
                  <a:lnTo>
                    <a:pt x="695" y="672"/>
                  </a:lnTo>
                  <a:lnTo>
                    <a:pt x="772" y="590"/>
                  </a:lnTo>
                  <a:lnTo>
                    <a:pt x="852" y="514"/>
                  </a:lnTo>
                  <a:lnTo>
                    <a:pt x="935" y="442"/>
                  </a:lnTo>
                  <a:lnTo>
                    <a:pt x="1022" y="375"/>
                  </a:lnTo>
                  <a:lnTo>
                    <a:pt x="1111" y="313"/>
                  </a:lnTo>
                  <a:lnTo>
                    <a:pt x="1202" y="256"/>
                  </a:lnTo>
                  <a:lnTo>
                    <a:pt x="1296" y="204"/>
                  </a:lnTo>
                  <a:lnTo>
                    <a:pt x="1393" y="158"/>
                  </a:lnTo>
                  <a:lnTo>
                    <a:pt x="1492" y="117"/>
                  </a:lnTo>
                  <a:lnTo>
                    <a:pt x="1593" y="82"/>
                  </a:lnTo>
                  <a:lnTo>
                    <a:pt x="1645" y="67"/>
                  </a:lnTo>
                  <a:lnTo>
                    <a:pt x="1696" y="53"/>
                  </a:lnTo>
                  <a:lnTo>
                    <a:pt x="1749" y="41"/>
                  </a:lnTo>
                  <a:lnTo>
                    <a:pt x="1801" y="30"/>
                  </a:lnTo>
                  <a:lnTo>
                    <a:pt x="1854" y="21"/>
                  </a:lnTo>
                  <a:lnTo>
                    <a:pt x="1908" y="14"/>
                  </a:lnTo>
                  <a:lnTo>
                    <a:pt x="1962" y="8"/>
                  </a:lnTo>
                  <a:lnTo>
                    <a:pt x="2016" y="4"/>
                  </a:lnTo>
                  <a:lnTo>
                    <a:pt x="2071" y="1"/>
                  </a:lnTo>
                  <a:lnTo>
                    <a:pt x="2126" y="0"/>
                  </a:lnTo>
                  <a:lnTo>
                    <a:pt x="2181" y="1"/>
                  </a:lnTo>
                  <a:lnTo>
                    <a:pt x="2235" y="4"/>
                  </a:lnTo>
                  <a:lnTo>
                    <a:pt x="2289" y="8"/>
                  </a:lnTo>
                  <a:lnTo>
                    <a:pt x="2343" y="14"/>
                  </a:lnTo>
                  <a:lnTo>
                    <a:pt x="2397" y="21"/>
                  </a:lnTo>
                  <a:lnTo>
                    <a:pt x="2450" y="30"/>
                  </a:lnTo>
                  <a:lnTo>
                    <a:pt x="2503" y="41"/>
                  </a:lnTo>
                  <a:lnTo>
                    <a:pt x="2555" y="53"/>
                  </a:lnTo>
                  <a:lnTo>
                    <a:pt x="2607" y="67"/>
                  </a:lnTo>
                  <a:lnTo>
                    <a:pt x="2658" y="82"/>
                  </a:lnTo>
                  <a:lnTo>
                    <a:pt x="2759" y="117"/>
                  </a:lnTo>
                  <a:lnTo>
                    <a:pt x="2857" y="157"/>
                  </a:lnTo>
                  <a:lnTo>
                    <a:pt x="2954" y="203"/>
                  </a:lnTo>
                  <a:lnTo>
                    <a:pt x="3048" y="255"/>
                  </a:lnTo>
                  <a:lnTo>
                    <a:pt x="3140" y="312"/>
                  </a:lnTo>
                  <a:lnTo>
                    <a:pt x="3229" y="374"/>
                  </a:lnTo>
                  <a:lnTo>
                    <a:pt x="3315" y="441"/>
                  </a:lnTo>
                  <a:lnTo>
                    <a:pt x="3399" y="513"/>
                  </a:lnTo>
                  <a:lnTo>
                    <a:pt x="3479" y="590"/>
                  </a:lnTo>
                  <a:lnTo>
                    <a:pt x="3556" y="671"/>
                  </a:lnTo>
                  <a:lnTo>
                    <a:pt x="3630" y="756"/>
                  </a:lnTo>
                  <a:lnTo>
                    <a:pt x="3700" y="845"/>
                  </a:lnTo>
                  <a:lnTo>
                    <a:pt x="3767" y="939"/>
                  </a:lnTo>
                  <a:lnTo>
                    <a:pt x="3830" y="1036"/>
                  </a:lnTo>
                  <a:lnTo>
                    <a:pt x="3889" y="1137"/>
                  </a:lnTo>
                  <a:lnTo>
                    <a:pt x="3944" y="1241"/>
                  </a:lnTo>
                  <a:lnTo>
                    <a:pt x="3995" y="1349"/>
                  </a:lnTo>
                  <a:lnTo>
                    <a:pt x="4042" y="1460"/>
                  </a:lnTo>
                  <a:lnTo>
                    <a:pt x="4084" y="1574"/>
                  </a:lnTo>
                  <a:lnTo>
                    <a:pt x="4122" y="1691"/>
                  </a:lnTo>
                  <a:lnTo>
                    <a:pt x="4155" y="1810"/>
                  </a:lnTo>
                  <a:lnTo>
                    <a:pt x="4184" y="1932"/>
                  </a:lnTo>
                  <a:lnTo>
                    <a:pt x="4208" y="2056"/>
                  </a:lnTo>
                  <a:lnTo>
                    <a:pt x="4226" y="2183"/>
                  </a:lnTo>
                  <a:lnTo>
                    <a:pt x="4240" y="2312"/>
                  </a:lnTo>
                  <a:lnTo>
                    <a:pt x="4248" y="2442"/>
                  </a:lnTo>
                  <a:lnTo>
                    <a:pt x="4250" y="2574"/>
                  </a:lnTo>
                  <a:lnTo>
                    <a:pt x="4248" y="2707"/>
                  </a:lnTo>
                  <a:lnTo>
                    <a:pt x="4240" y="2838"/>
                  </a:lnTo>
                  <a:lnTo>
                    <a:pt x="4227" y="2966"/>
                  </a:lnTo>
                  <a:lnTo>
                    <a:pt x="4208" y="3093"/>
                  </a:lnTo>
                  <a:lnTo>
                    <a:pt x="4185" y="3217"/>
                  </a:lnTo>
                  <a:lnTo>
                    <a:pt x="4156" y="3339"/>
                  </a:lnTo>
                  <a:lnTo>
                    <a:pt x="4123" y="3459"/>
                  </a:lnTo>
                  <a:lnTo>
                    <a:pt x="4085" y="3576"/>
                  </a:lnTo>
                  <a:lnTo>
                    <a:pt x="4042" y="3690"/>
                  </a:lnTo>
                  <a:lnTo>
                    <a:pt x="3995" y="3801"/>
                  </a:lnTo>
                  <a:lnTo>
                    <a:pt x="3945" y="3908"/>
                  </a:lnTo>
                  <a:lnTo>
                    <a:pt x="3889" y="4013"/>
                  </a:lnTo>
                  <a:lnTo>
                    <a:pt x="3830" y="4114"/>
                  </a:lnTo>
                  <a:lnTo>
                    <a:pt x="3767" y="4211"/>
                  </a:lnTo>
                  <a:lnTo>
                    <a:pt x="3701" y="4304"/>
                  </a:lnTo>
                  <a:lnTo>
                    <a:pt x="3631" y="4394"/>
                  </a:lnTo>
                  <a:lnTo>
                    <a:pt x="3557" y="4479"/>
                  </a:lnTo>
                  <a:lnTo>
                    <a:pt x="3480" y="4560"/>
                  </a:lnTo>
                  <a:lnTo>
                    <a:pt x="3400" y="4637"/>
                  </a:lnTo>
                  <a:lnTo>
                    <a:pt x="3316" y="4709"/>
                  </a:lnTo>
                  <a:lnTo>
                    <a:pt x="3230" y="4776"/>
                  </a:lnTo>
                  <a:lnTo>
                    <a:pt x="3141" y="4838"/>
                  </a:lnTo>
                  <a:lnTo>
                    <a:pt x="3050" y="4895"/>
                  </a:lnTo>
                  <a:lnTo>
                    <a:pt x="2955" y="4947"/>
                  </a:lnTo>
                  <a:lnTo>
                    <a:pt x="2859" y="4993"/>
                  </a:lnTo>
                  <a:lnTo>
                    <a:pt x="2760" y="5034"/>
                  </a:lnTo>
                  <a:lnTo>
                    <a:pt x="2659" y="5069"/>
                  </a:lnTo>
                  <a:lnTo>
                    <a:pt x="2607" y="5084"/>
                  </a:lnTo>
                  <a:lnTo>
                    <a:pt x="2556" y="5098"/>
                  </a:lnTo>
                  <a:lnTo>
                    <a:pt x="2503" y="5110"/>
                  </a:lnTo>
                  <a:lnTo>
                    <a:pt x="2451" y="5120"/>
                  </a:lnTo>
                  <a:lnTo>
                    <a:pt x="2398" y="5130"/>
                  </a:lnTo>
                  <a:lnTo>
                    <a:pt x="2344" y="5137"/>
                  </a:lnTo>
                  <a:lnTo>
                    <a:pt x="2290" y="5143"/>
                  </a:lnTo>
                  <a:lnTo>
                    <a:pt x="2236" y="5147"/>
                  </a:lnTo>
                  <a:lnTo>
                    <a:pt x="2181" y="5149"/>
                  </a:lnTo>
                  <a:lnTo>
                    <a:pt x="2126" y="5150"/>
                  </a:lnTo>
                  <a:lnTo>
                    <a:pt x="2071" y="5150"/>
                  </a:lnTo>
                  <a:lnTo>
                    <a:pt x="2017" y="5147"/>
                  </a:lnTo>
                  <a:lnTo>
                    <a:pt x="1962" y="5143"/>
                  </a:lnTo>
                  <a:lnTo>
                    <a:pt x="1909" y="5137"/>
                  </a:lnTo>
                  <a:lnTo>
                    <a:pt x="1855" y="5130"/>
                  </a:lnTo>
                  <a:lnTo>
                    <a:pt x="1802" y="5121"/>
                  </a:lnTo>
                  <a:lnTo>
                    <a:pt x="1749" y="5110"/>
                  </a:lnTo>
                  <a:lnTo>
                    <a:pt x="1697" y="5098"/>
                  </a:lnTo>
                  <a:lnTo>
                    <a:pt x="1645" y="5084"/>
                  </a:lnTo>
                  <a:lnTo>
                    <a:pt x="1594" y="5069"/>
                  </a:lnTo>
                  <a:lnTo>
                    <a:pt x="1493" y="5034"/>
                  </a:lnTo>
                  <a:lnTo>
                    <a:pt x="1394" y="4994"/>
                  </a:lnTo>
                  <a:lnTo>
                    <a:pt x="1298" y="4948"/>
                  </a:lnTo>
                  <a:lnTo>
                    <a:pt x="1203" y="4896"/>
                  </a:lnTo>
                  <a:lnTo>
                    <a:pt x="1112" y="4839"/>
                  </a:lnTo>
                  <a:lnTo>
                    <a:pt x="1023" y="4777"/>
                  </a:lnTo>
                  <a:lnTo>
                    <a:pt x="936" y="4710"/>
                  </a:lnTo>
                  <a:lnTo>
                    <a:pt x="853" y="4638"/>
                  </a:lnTo>
                  <a:lnTo>
                    <a:pt x="773" y="4561"/>
                  </a:lnTo>
                  <a:lnTo>
                    <a:pt x="696" y="4480"/>
                  </a:lnTo>
                  <a:lnTo>
                    <a:pt x="622" y="4395"/>
                  </a:lnTo>
                  <a:lnTo>
                    <a:pt x="552" y="4305"/>
                  </a:lnTo>
                  <a:lnTo>
                    <a:pt x="485" y="4212"/>
                  </a:lnTo>
                  <a:lnTo>
                    <a:pt x="422" y="4115"/>
                  </a:lnTo>
                  <a:lnTo>
                    <a:pt x="363" y="4014"/>
                  </a:lnTo>
                  <a:lnTo>
                    <a:pt x="308" y="3909"/>
                  </a:lnTo>
                  <a:lnTo>
                    <a:pt x="257" y="3801"/>
                  </a:lnTo>
                  <a:lnTo>
                    <a:pt x="210" y="3690"/>
                  </a:lnTo>
                  <a:lnTo>
                    <a:pt x="167" y="3576"/>
                  </a:lnTo>
                  <a:lnTo>
                    <a:pt x="129" y="3460"/>
                  </a:lnTo>
                  <a:lnTo>
                    <a:pt x="96" y="3340"/>
                  </a:lnTo>
                  <a:lnTo>
                    <a:pt x="67" y="3218"/>
                  </a:lnTo>
                  <a:lnTo>
                    <a:pt x="44" y="3094"/>
                  </a:lnTo>
                  <a:lnTo>
                    <a:pt x="25" y="2967"/>
                  </a:lnTo>
                  <a:lnTo>
                    <a:pt x="11" y="2838"/>
                  </a:lnTo>
                  <a:lnTo>
                    <a:pt x="3" y="2708"/>
                  </a:lnTo>
                  <a:lnTo>
                    <a:pt x="0" y="2575"/>
                  </a:lnTo>
                  <a:cubicBezTo>
                    <a:pt x="0" y="2566"/>
                    <a:pt x="5" y="2558"/>
                    <a:pt x="13" y="2553"/>
                  </a:cubicBezTo>
                  <a:cubicBezTo>
                    <a:pt x="21" y="2549"/>
                    <a:pt x="31" y="2549"/>
                    <a:pt x="39" y="2554"/>
                  </a:cubicBezTo>
                  <a:lnTo>
                    <a:pt x="40" y="2555"/>
                  </a:lnTo>
                  <a:close/>
                  <a:moveTo>
                    <a:pt x="11" y="2596"/>
                  </a:moveTo>
                  <a:lnTo>
                    <a:pt x="50" y="2574"/>
                  </a:lnTo>
                  <a:lnTo>
                    <a:pt x="53" y="2705"/>
                  </a:lnTo>
                  <a:lnTo>
                    <a:pt x="61" y="2833"/>
                  </a:lnTo>
                  <a:lnTo>
                    <a:pt x="74" y="2960"/>
                  </a:lnTo>
                  <a:lnTo>
                    <a:pt x="93" y="3084"/>
                  </a:lnTo>
                  <a:lnTo>
                    <a:pt x="116" y="3207"/>
                  </a:lnTo>
                  <a:lnTo>
                    <a:pt x="144" y="3327"/>
                  </a:lnTo>
                  <a:lnTo>
                    <a:pt x="177" y="3444"/>
                  </a:lnTo>
                  <a:lnTo>
                    <a:pt x="214" y="3559"/>
                  </a:lnTo>
                  <a:lnTo>
                    <a:pt x="256" y="3671"/>
                  </a:lnTo>
                  <a:lnTo>
                    <a:pt x="302" y="3780"/>
                  </a:lnTo>
                  <a:lnTo>
                    <a:pt x="352" y="3886"/>
                  </a:lnTo>
                  <a:lnTo>
                    <a:pt x="406" y="3988"/>
                  </a:lnTo>
                  <a:lnTo>
                    <a:pt x="464" y="4087"/>
                  </a:lnTo>
                  <a:lnTo>
                    <a:pt x="526" y="4183"/>
                  </a:lnTo>
                  <a:lnTo>
                    <a:pt x="591" y="4275"/>
                  </a:lnTo>
                  <a:lnTo>
                    <a:pt x="660" y="4362"/>
                  </a:lnTo>
                  <a:lnTo>
                    <a:pt x="732" y="4446"/>
                  </a:lnTo>
                  <a:lnTo>
                    <a:pt x="807" y="4525"/>
                  </a:lnTo>
                  <a:lnTo>
                    <a:pt x="886" y="4600"/>
                  </a:lnTo>
                  <a:lnTo>
                    <a:pt x="967" y="4670"/>
                  </a:lnTo>
                  <a:lnTo>
                    <a:pt x="1051" y="4736"/>
                  </a:lnTo>
                  <a:lnTo>
                    <a:pt x="1138" y="4796"/>
                  </a:lnTo>
                  <a:lnTo>
                    <a:pt x="1227" y="4852"/>
                  </a:lnTo>
                  <a:lnTo>
                    <a:pt x="1319" y="4902"/>
                  </a:lnTo>
                  <a:lnTo>
                    <a:pt x="1413" y="4948"/>
                  </a:lnTo>
                  <a:lnTo>
                    <a:pt x="1510" y="4987"/>
                  </a:lnTo>
                  <a:lnTo>
                    <a:pt x="1608" y="5021"/>
                  </a:lnTo>
                  <a:lnTo>
                    <a:pt x="1658" y="5036"/>
                  </a:lnTo>
                  <a:lnTo>
                    <a:pt x="1708" y="5049"/>
                  </a:lnTo>
                  <a:lnTo>
                    <a:pt x="1759" y="5061"/>
                  </a:lnTo>
                  <a:lnTo>
                    <a:pt x="1810" y="5071"/>
                  </a:lnTo>
                  <a:lnTo>
                    <a:pt x="1862" y="5080"/>
                  </a:lnTo>
                  <a:lnTo>
                    <a:pt x="1914" y="5087"/>
                  </a:lnTo>
                  <a:lnTo>
                    <a:pt x="1966" y="5093"/>
                  </a:lnTo>
                  <a:lnTo>
                    <a:pt x="2019" y="5097"/>
                  </a:lnTo>
                  <a:lnTo>
                    <a:pt x="2072" y="5100"/>
                  </a:lnTo>
                  <a:lnTo>
                    <a:pt x="2126" y="5100"/>
                  </a:lnTo>
                  <a:lnTo>
                    <a:pt x="2179" y="5099"/>
                  </a:lnTo>
                  <a:lnTo>
                    <a:pt x="2232" y="5097"/>
                  </a:lnTo>
                  <a:lnTo>
                    <a:pt x="2285" y="5093"/>
                  </a:lnTo>
                  <a:lnTo>
                    <a:pt x="2337" y="5087"/>
                  </a:lnTo>
                  <a:lnTo>
                    <a:pt x="2389" y="5080"/>
                  </a:lnTo>
                  <a:lnTo>
                    <a:pt x="2441" y="5071"/>
                  </a:lnTo>
                  <a:lnTo>
                    <a:pt x="2492" y="5061"/>
                  </a:lnTo>
                  <a:lnTo>
                    <a:pt x="2543" y="5050"/>
                  </a:lnTo>
                  <a:lnTo>
                    <a:pt x="2593" y="5036"/>
                  </a:lnTo>
                  <a:lnTo>
                    <a:pt x="2643" y="5022"/>
                  </a:lnTo>
                  <a:lnTo>
                    <a:pt x="2741" y="4988"/>
                  </a:lnTo>
                  <a:lnTo>
                    <a:pt x="2837" y="4948"/>
                  </a:lnTo>
                  <a:lnTo>
                    <a:pt x="2931" y="4903"/>
                  </a:lnTo>
                  <a:lnTo>
                    <a:pt x="3023" y="4853"/>
                  </a:lnTo>
                  <a:lnTo>
                    <a:pt x="3113" y="4797"/>
                  </a:lnTo>
                  <a:lnTo>
                    <a:pt x="3200" y="4736"/>
                  </a:lnTo>
                  <a:lnTo>
                    <a:pt x="3284" y="4671"/>
                  </a:lnTo>
                  <a:lnTo>
                    <a:pt x="3365" y="4601"/>
                  </a:lnTo>
                  <a:lnTo>
                    <a:pt x="3444" y="4526"/>
                  </a:lnTo>
                  <a:lnTo>
                    <a:pt x="3519" y="4447"/>
                  </a:lnTo>
                  <a:lnTo>
                    <a:pt x="3591" y="4363"/>
                  </a:lnTo>
                  <a:lnTo>
                    <a:pt x="3660" y="4275"/>
                  </a:lnTo>
                  <a:lnTo>
                    <a:pt x="3725" y="4184"/>
                  </a:lnTo>
                  <a:lnTo>
                    <a:pt x="3787" y="4089"/>
                  </a:lnTo>
                  <a:lnTo>
                    <a:pt x="3845" y="3990"/>
                  </a:lnTo>
                  <a:lnTo>
                    <a:pt x="3899" y="3887"/>
                  </a:lnTo>
                  <a:lnTo>
                    <a:pt x="3949" y="3781"/>
                  </a:lnTo>
                  <a:lnTo>
                    <a:pt x="3996" y="3672"/>
                  </a:lnTo>
                  <a:lnTo>
                    <a:pt x="4037" y="3560"/>
                  </a:lnTo>
                  <a:lnTo>
                    <a:pt x="4074" y="3446"/>
                  </a:lnTo>
                  <a:lnTo>
                    <a:pt x="4107" y="3328"/>
                  </a:lnTo>
                  <a:lnTo>
                    <a:pt x="4135" y="3208"/>
                  </a:lnTo>
                  <a:lnTo>
                    <a:pt x="4158" y="3086"/>
                  </a:lnTo>
                  <a:lnTo>
                    <a:pt x="4177" y="2961"/>
                  </a:lnTo>
                  <a:lnTo>
                    <a:pt x="4190" y="2835"/>
                  </a:lnTo>
                  <a:lnTo>
                    <a:pt x="4198" y="2706"/>
                  </a:lnTo>
                  <a:lnTo>
                    <a:pt x="4200" y="2575"/>
                  </a:lnTo>
                  <a:lnTo>
                    <a:pt x="4198" y="2445"/>
                  </a:lnTo>
                  <a:lnTo>
                    <a:pt x="4190" y="2317"/>
                  </a:lnTo>
                  <a:lnTo>
                    <a:pt x="4176" y="2190"/>
                  </a:lnTo>
                  <a:lnTo>
                    <a:pt x="4158" y="2066"/>
                  </a:lnTo>
                  <a:lnTo>
                    <a:pt x="4135" y="1943"/>
                  </a:lnTo>
                  <a:lnTo>
                    <a:pt x="4107" y="1823"/>
                  </a:lnTo>
                  <a:lnTo>
                    <a:pt x="4074" y="1706"/>
                  </a:lnTo>
                  <a:lnTo>
                    <a:pt x="4037" y="1591"/>
                  </a:lnTo>
                  <a:lnTo>
                    <a:pt x="3996" y="1479"/>
                  </a:lnTo>
                  <a:lnTo>
                    <a:pt x="3950" y="1370"/>
                  </a:lnTo>
                  <a:lnTo>
                    <a:pt x="3900" y="1265"/>
                  </a:lnTo>
                  <a:lnTo>
                    <a:pt x="3846" y="1162"/>
                  </a:lnTo>
                  <a:lnTo>
                    <a:pt x="3788" y="1063"/>
                  </a:lnTo>
                  <a:lnTo>
                    <a:pt x="3726" y="968"/>
                  </a:lnTo>
                  <a:lnTo>
                    <a:pt x="3661" y="876"/>
                  </a:lnTo>
                  <a:lnTo>
                    <a:pt x="3592" y="789"/>
                  </a:lnTo>
                  <a:lnTo>
                    <a:pt x="3520" y="705"/>
                  </a:lnTo>
                  <a:lnTo>
                    <a:pt x="3444" y="626"/>
                  </a:lnTo>
                  <a:lnTo>
                    <a:pt x="3366" y="551"/>
                  </a:lnTo>
                  <a:lnTo>
                    <a:pt x="3285" y="481"/>
                  </a:lnTo>
                  <a:lnTo>
                    <a:pt x="3201" y="415"/>
                  </a:lnTo>
                  <a:lnTo>
                    <a:pt x="3114" y="354"/>
                  </a:lnTo>
                  <a:lnTo>
                    <a:pt x="3024" y="299"/>
                  </a:lnTo>
                  <a:lnTo>
                    <a:pt x="2933" y="249"/>
                  </a:lnTo>
                  <a:lnTo>
                    <a:pt x="2838" y="203"/>
                  </a:lnTo>
                  <a:lnTo>
                    <a:pt x="2742" y="164"/>
                  </a:lnTo>
                  <a:lnTo>
                    <a:pt x="2644" y="130"/>
                  </a:lnTo>
                  <a:lnTo>
                    <a:pt x="2594" y="115"/>
                  </a:lnTo>
                  <a:lnTo>
                    <a:pt x="2544" y="102"/>
                  </a:lnTo>
                  <a:lnTo>
                    <a:pt x="2493" y="90"/>
                  </a:lnTo>
                  <a:lnTo>
                    <a:pt x="2441" y="80"/>
                  </a:lnTo>
                  <a:lnTo>
                    <a:pt x="2390" y="71"/>
                  </a:lnTo>
                  <a:lnTo>
                    <a:pt x="2338" y="64"/>
                  </a:lnTo>
                  <a:lnTo>
                    <a:pt x="2285" y="58"/>
                  </a:lnTo>
                  <a:lnTo>
                    <a:pt x="2233" y="54"/>
                  </a:lnTo>
                  <a:lnTo>
                    <a:pt x="2180" y="51"/>
                  </a:lnTo>
                  <a:lnTo>
                    <a:pt x="2126" y="50"/>
                  </a:lnTo>
                  <a:lnTo>
                    <a:pt x="2073" y="51"/>
                  </a:lnTo>
                  <a:lnTo>
                    <a:pt x="2020" y="54"/>
                  </a:lnTo>
                  <a:lnTo>
                    <a:pt x="1967" y="58"/>
                  </a:lnTo>
                  <a:lnTo>
                    <a:pt x="1915" y="63"/>
                  </a:lnTo>
                  <a:lnTo>
                    <a:pt x="1863" y="71"/>
                  </a:lnTo>
                  <a:lnTo>
                    <a:pt x="1811" y="79"/>
                  </a:lnTo>
                  <a:lnTo>
                    <a:pt x="1760" y="90"/>
                  </a:lnTo>
                  <a:lnTo>
                    <a:pt x="1709" y="101"/>
                  </a:lnTo>
                  <a:lnTo>
                    <a:pt x="1659" y="115"/>
                  </a:lnTo>
                  <a:lnTo>
                    <a:pt x="1609" y="129"/>
                  </a:lnTo>
                  <a:lnTo>
                    <a:pt x="1511" y="163"/>
                  </a:lnTo>
                  <a:lnTo>
                    <a:pt x="1415" y="203"/>
                  </a:lnTo>
                  <a:lnTo>
                    <a:pt x="1321" y="248"/>
                  </a:lnTo>
                  <a:lnTo>
                    <a:pt x="1229" y="298"/>
                  </a:lnTo>
                  <a:lnTo>
                    <a:pt x="1139" y="354"/>
                  </a:lnTo>
                  <a:lnTo>
                    <a:pt x="1052" y="414"/>
                  </a:lnTo>
                  <a:lnTo>
                    <a:pt x="968" y="480"/>
                  </a:lnTo>
                  <a:lnTo>
                    <a:pt x="887" y="550"/>
                  </a:lnTo>
                  <a:lnTo>
                    <a:pt x="808" y="625"/>
                  </a:lnTo>
                  <a:lnTo>
                    <a:pt x="733" y="704"/>
                  </a:lnTo>
                  <a:lnTo>
                    <a:pt x="661" y="788"/>
                  </a:lnTo>
                  <a:lnTo>
                    <a:pt x="592" y="875"/>
                  </a:lnTo>
                  <a:lnTo>
                    <a:pt x="526" y="967"/>
                  </a:lnTo>
                  <a:lnTo>
                    <a:pt x="465" y="1062"/>
                  </a:lnTo>
                  <a:lnTo>
                    <a:pt x="407" y="1161"/>
                  </a:lnTo>
                  <a:lnTo>
                    <a:pt x="353" y="1264"/>
                  </a:lnTo>
                  <a:lnTo>
                    <a:pt x="302" y="1370"/>
                  </a:lnTo>
                  <a:lnTo>
                    <a:pt x="256" y="1479"/>
                  </a:lnTo>
                  <a:lnTo>
                    <a:pt x="215" y="1591"/>
                  </a:lnTo>
                  <a:lnTo>
                    <a:pt x="178" y="1705"/>
                  </a:lnTo>
                  <a:lnTo>
                    <a:pt x="145" y="1823"/>
                  </a:lnTo>
                  <a:lnTo>
                    <a:pt x="117" y="1943"/>
                  </a:lnTo>
                  <a:lnTo>
                    <a:pt x="93" y="2065"/>
                  </a:lnTo>
                  <a:lnTo>
                    <a:pt x="75" y="2190"/>
                  </a:lnTo>
                  <a:lnTo>
                    <a:pt x="62" y="2316"/>
                  </a:lnTo>
                  <a:lnTo>
                    <a:pt x="54" y="2445"/>
                  </a:lnTo>
                  <a:lnTo>
                    <a:pt x="51" y="2576"/>
                  </a:lnTo>
                  <a:cubicBezTo>
                    <a:pt x="51" y="2585"/>
                    <a:pt x="46" y="2593"/>
                    <a:pt x="38" y="2598"/>
                  </a:cubicBezTo>
                  <a:cubicBezTo>
                    <a:pt x="29" y="2602"/>
                    <a:pt x="20" y="2601"/>
                    <a:pt x="12" y="2596"/>
                  </a:cubicBezTo>
                  <a:lnTo>
                    <a:pt x="11" y="2596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24" name="Freeform 100"/>
            <p:cNvSpPr>
              <a:spLocks noEditPoints="1"/>
            </p:cNvSpPr>
            <p:nvPr/>
          </p:nvSpPr>
          <p:spPr bwMode="auto">
            <a:xfrm>
              <a:off x="2494" y="3075"/>
              <a:ext cx="1009" cy="1135"/>
            </a:xfrm>
            <a:custGeom>
              <a:avLst/>
              <a:gdLst/>
              <a:ahLst/>
              <a:cxnLst>
                <a:cxn ang="0">
                  <a:pos x="27" y="2184"/>
                </a:cxn>
                <a:cxn ang="0">
                  <a:pos x="179" y="1575"/>
                </a:cxn>
                <a:cxn ang="0">
                  <a:pos x="452" y="1036"/>
                </a:cxn>
                <a:cxn ang="0">
                  <a:pos x="827" y="590"/>
                </a:cxn>
                <a:cxn ang="0">
                  <a:pos x="1288" y="255"/>
                </a:cxn>
                <a:cxn ang="0">
                  <a:pos x="1761" y="67"/>
                </a:cxn>
                <a:cxn ang="0">
                  <a:pos x="2042" y="14"/>
                </a:cxn>
                <a:cxn ang="0">
                  <a:pos x="2334" y="1"/>
                </a:cxn>
                <a:cxn ang="0">
                  <a:pos x="2622" y="30"/>
                </a:cxn>
                <a:cxn ang="0">
                  <a:pos x="2953" y="116"/>
                </a:cxn>
                <a:cxn ang="0">
                  <a:pos x="3456" y="374"/>
                </a:cxn>
                <a:cxn ang="0">
                  <a:pos x="3885" y="755"/>
                </a:cxn>
                <a:cxn ang="0">
                  <a:pos x="4222" y="1241"/>
                </a:cxn>
                <a:cxn ang="0">
                  <a:pos x="4448" y="1810"/>
                </a:cxn>
                <a:cxn ang="0">
                  <a:pos x="4547" y="2442"/>
                </a:cxn>
                <a:cxn ang="0">
                  <a:pos x="4505" y="3093"/>
                </a:cxn>
                <a:cxn ang="0">
                  <a:pos x="4327" y="3690"/>
                </a:cxn>
                <a:cxn ang="0">
                  <a:pos x="4033" y="4212"/>
                </a:cxn>
                <a:cxn ang="0">
                  <a:pos x="3639" y="4637"/>
                </a:cxn>
                <a:cxn ang="0">
                  <a:pos x="3163" y="4947"/>
                </a:cxn>
                <a:cxn ang="0">
                  <a:pos x="2735" y="5098"/>
                </a:cxn>
                <a:cxn ang="0">
                  <a:pos x="2451" y="5143"/>
                </a:cxn>
                <a:cxn ang="0">
                  <a:pos x="2159" y="5147"/>
                </a:cxn>
                <a:cxn ang="0">
                  <a:pos x="1873" y="5110"/>
                </a:cxn>
                <a:cxn ang="0">
                  <a:pos x="1493" y="4994"/>
                </a:cxn>
                <a:cxn ang="0">
                  <a:pos x="1003" y="4710"/>
                </a:cxn>
                <a:cxn ang="0">
                  <a:pos x="591" y="4306"/>
                </a:cxn>
                <a:cxn ang="0">
                  <a:pos x="275" y="3802"/>
                </a:cxn>
                <a:cxn ang="0">
                  <a:pos x="72" y="3219"/>
                </a:cxn>
                <a:cxn ang="0">
                  <a:pos x="0" y="2576"/>
                </a:cxn>
                <a:cxn ang="0">
                  <a:pos x="50" y="2574"/>
                </a:cxn>
                <a:cxn ang="0">
                  <a:pos x="120" y="3206"/>
                </a:cxn>
                <a:cxn ang="0">
                  <a:pos x="320" y="3779"/>
                </a:cxn>
                <a:cxn ang="0">
                  <a:pos x="629" y="4274"/>
                </a:cxn>
                <a:cxn ang="0">
                  <a:pos x="1033" y="4670"/>
                </a:cxn>
                <a:cxn ang="0">
                  <a:pos x="1511" y="4947"/>
                </a:cxn>
                <a:cxn ang="0">
                  <a:pos x="1882" y="5061"/>
                </a:cxn>
                <a:cxn ang="0">
                  <a:pos x="2161" y="5097"/>
                </a:cxn>
                <a:cxn ang="0">
                  <a:pos x="2446" y="5093"/>
                </a:cxn>
                <a:cxn ang="0">
                  <a:pos x="2723" y="5049"/>
                </a:cxn>
                <a:cxn ang="0">
                  <a:pos x="3140" y="4903"/>
                </a:cxn>
                <a:cxn ang="0">
                  <a:pos x="3606" y="4600"/>
                </a:cxn>
                <a:cxn ang="0">
                  <a:pos x="3992" y="4183"/>
                </a:cxn>
                <a:cxn ang="0">
                  <a:pos x="4281" y="3672"/>
                </a:cxn>
                <a:cxn ang="0">
                  <a:pos x="4456" y="3086"/>
                </a:cxn>
                <a:cxn ang="0">
                  <a:pos x="4497" y="2445"/>
                </a:cxn>
                <a:cxn ang="0">
                  <a:pos x="4401" y="1824"/>
                </a:cxn>
                <a:cxn ang="0">
                  <a:pos x="4178" y="1265"/>
                </a:cxn>
                <a:cxn ang="0">
                  <a:pos x="3848" y="789"/>
                </a:cxn>
                <a:cxn ang="0">
                  <a:pos x="3429" y="416"/>
                </a:cxn>
                <a:cxn ang="0">
                  <a:pos x="2937" y="164"/>
                </a:cxn>
                <a:cxn ang="0">
                  <a:pos x="2614" y="80"/>
                </a:cxn>
                <a:cxn ang="0">
                  <a:pos x="2334" y="51"/>
                </a:cxn>
                <a:cxn ang="0">
                  <a:pos x="2049" y="63"/>
                </a:cxn>
                <a:cxn ang="0">
                  <a:pos x="1774" y="115"/>
                </a:cxn>
                <a:cxn ang="0">
                  <a:pos x="1313" y="299"/>
                </a:cxn>
                <a:cxn ang="0">
                  <a:pos x="862" y="626"/>
                </a:cxn>
                <a:cxn ang="0">
                  <a:pos x="494" y="1063"/>
                </a:cxn>
                <a:cxn ang="0">
                  <a:pos x="226" y="1591"/>
                </a:cxn>
                <a:cxn ang="0">
                  <a:pos x="77" y="2190"/>
                </a:cxn>
                <a:cxn ang="0">
                  <a:pos x="15" y="2598"/>
                </a:cxn>
              </a:cxnLst>
              <a:rect l="0" t="0" r="r" b="b"/>
              <a:pathLst>
                <a:path w="4550" h="5150">
                  <a:moveTo>
                    <a:pt x="37" y="2553"/>
                  </a:moveTo>
                  <a:lnTo>
                    <a:pt x="1" y="2575"/>
                  </a:lnTo>
                  <a:lnTo>
                    <a:pt x="4" y="2444"/>
                  </a:lnTo>
                  <a:lnTo>
                    <a:pt x="13" y="2313"/>
                  </a:lnTo>
                  <a:lnTo>
                    <a:pt x="27" y="2184"/>
                  </a:lnTo>
                  <a:lnTo>
                    <a:pt x="47" y="2058"/>
                  </a:lnTo>
                  <a:lnTo>
                    <a:pt x="72" y="1933"/>
                  </a:lnTo>
                  <a:lnTo>
                    <a:pt x="103" y="1811"/>
                  </a:lnTo>
                  <a:lnTo>
                    <a:pt x="139" y="1692"/>
                  </a:lnTo>
                  <a:lnTo>
                    <a:pt x="179" y="1575"/>
                  </a:lnTo>
                  <a:lnTo>
                    <a:pt x="224" y="1461"/>
                  </a:lnTo>
                  <a:lnTo>
                    <a:pt x="275" y="1350"/>
                  </a:lnTo>
                  <a:lnTo>
                    <a:pt x="329" y="1242"/>
                  </a:lnTo>
                  <a:lnTo>
                    <a:pt x="388" y="1137"/>
                  </a:lnTo>
                  <a:lnTo>
                    <a:pt x="452" y="1036"/>
                  </a:lnTo>
                  <a:lnTo>
                    <a:pt x="519" y="939"/>
                  </a:lnTo>
                  <a:lnTo>
                    <a:pt x="591" y="846"/>
                  </a:lnTo>
                  <a:lnTo>
                    <a:pt x="666" y="756"/>
                  </a:lnTo>
                  <a:lnTo>
                    <a:pt x="745" y="671"/>
                  </a:lnTo>
                  <a:lnTo>
                    <a:pt x="827" y="590"/>
                  </a:lnTo>
                  <a:lnTo>
                    <a:pt x="913" y="513"/>
                  </a:lnTo>
                  <a:lnTo>
                    <a:pt x="1002" y="441"/>
                  </a:lnTo>
                  <a:lnTo>
                    <a:pt x="1095" y="374"/>
                  </a:lnTo>
                  <a:lnTo>
                    <a:pt x="1190" y="312"/>
                  </a:lnTo>
                  <a:lnTo>
                    <a:pt x="1288" y="255"/>
                  </a:lnTo>
                  <a:lnTo>
                    <a:pt x="1389" y="203"/>
                  </a:lnTo>
                  <a:lnTo>
                    <a:pt x="1492" y="157"/>
                  </a:lnTo>
                  <a:lnTo>
                    <a:pt x="1598" y="117"/>
                  </a:lnTo>
                  <a:lnTo>
                    <a:pt x="1706" y="82"/>
                  </a:lnTo>
                  <a:lnTo>
                    <a:pt x="1761" y="67"/>
                  </a:lnTo>
                  <a:lnTo>
                    <a:pt x="1816" y="53"/>
                  </a:lnTo>
                  <a:lnTo>
                    <a:pt x="1872" y="41"/>
                  </a:lnTo>
                  <a:lnTo>
                    <a:pt x="1929" y="30"/>
                  </a:lnTo>
                  <a:lnTo>
                    <a:pt x="1985" y="21"/>
                  </a:lnTo>
                  <a:lnTo>
                    <a:pt x="2042" y="14"/>
                  </a:lnTo>
                  <a:lnTo>
                    <a:pt x="2100" y="8"/>
                  </a:lnTo>
                  <a:lnTo>
                    <a:pt x="2158" y="4"/>
                  </a:lnTo>
                  <a:lnTo>
                    <a:pt x="2217" y="1"/>
                  </a:lnTo>
                  <a:lnTo>
                    <a:pt x="2276" y="0"/>
                  </a:lnTo>
                  <a:lnTo>
                    <a:pt x="2334" y="1"/>
                  </a:lnTo>
                  <a:lnTo>
                    <a:pt x="2393" y="4"/>
                  </a:lnTo>
                  <a:lnTo>
                    <a:pt x="2451" y="8"/>
                  </a:lnTo>
                  <a:lnTo>
                    <a:pt x="2508" y="14"/>
                  </a:lnTo>
                  <a:lnTo>
                    <a:pt x="2566" y="21"/>
                  </a:lnTo>
                  <a:lnTo>
                    <a:pt x="2622" y="30"/>
                  </a:lnTo>
                  <a:lnTo>
                    <a:pt x="2679" y="41"/>
                  </a:lnTo>
                  <a:lnTo>
                    <a:pt x="2735" y="53"/>
                  </a:lnTo>
                  <a:lnTo>
                    <a:pt x="2790" y="66"/>
                  </a:lnTo>
                  <a:lnTo>
                    <a:pt x="2845" y="82"/>
                  </a:lnTo>
                  <a:lnTo>
                    <a:pt x="2953" y="116"/>
                  </a:lnTo>
                  <a:lnTo>
                    <a:pt x="3058" y="157"/>
                  </a:lnTo>
                  <a:lnTo>
                    <a:pt x="3162" y="203"/>
                  </a:lnTo>
                  <a:lnTo>
                    <a:pt x="3263" y="255"/>
                  </a:lnTo>
                  <a:lnTo>
                    <a:pt x="3361" y="312"/>
                  </a:lnTo>
                  <a:lnTo>
                    <a:pt x="3456" y="374"/>
                  </a:lnTo>
                  <a:lnTo>
                    <a:pt x="3549" y="441"/>
                  </a:lnTo>
                  <a:lnTo>
                    <a:pt x="3638" y="513"/>
                  </a:lnTo>
                  <a:lnTo>
                    <a:pt x="3724" y="589"/>
                  </a:lnTo>
                  <a:lnTo>
                    <a:pt x="3806" y="670"/>
                  </a:lnTo>
                  <a:lnTo>
                    <a:pt x="3885" y="755"/>
                  </a:lnTo>
                  <a:lnTo>
                    <a:pt x="3960" y="845"/>
                  </a:lnTo>
                  <a:lnTo>
                    <a:pt x="4032" y="938"/>
                  </a:lnTo>
                  <a:lnTo>
                    <a:pt x="4099" y="1035"/>
                  </a:lnTo>
                  <a:lnTo>
                    <a:pt x="4163" y="1136"/>
                  </a:lnTo>
                  <a:lnTo>
                    <a:pt x="4222" y="1241"/>
                  </a:lnTo>
                  <a:lnTo>
                    <a:pt x="4277" y="1348"/>
                  </a:lnTo>
                  <a:lnTo>
                    <a:pt x="4327" y="1459"/>
                  </a:lnTo>
                  <a:lnTo>
                    <a:pt x="4372" y="1573"/>
                  </a:lnTo>
                  <a:lnTo>
                    <a:pt x="4413" y="1690"/>
                  </a:lnTo>
                  <a:lnTo>
                    <a:pt x="4448" y="1810"/>
                  </a:lnTo>
                  <a:lnTo>
                    <a:pt x="4479" y="1932"/>
                  </a:lnTo>
                  <a:lnTo>
                    <a:pt x="4504" y="2056"/>
                  </a:lnTo>
                  <a:lnTo>
                    <a:pt x="4524" y="2183"/>
                  </a:lnTo>
                  <a:lnTo>
                    <a:pt x="4539" y="2311"/>
                  </a:lnTo>
                  <a:lnTo>
                    <a:pt x="4547" y="2442"/>
                  </a:lnTo>
                  <a:lnTo>
                    <a:pt x="4550" y="2574"/>
                  </a:lnTo>
                  <a:lnTo>
                    <a:pt x="4548" y="2707"/>
                  </a:lnTo>
                  <a:lnTo>
                    <a:pt x="4539" y="2838"/>
                  </a:lnTo>
                  <a:lnTo>
                    <a:pt x="4525" y="2967"/>
                  </a:lnTo>
                  <a:lnTo>
                    <a:pt x="4505" y="3093"/>
                  </a:lnTo>
                  <a:lnTo>
                    <a:pt x="4480" y="3218"/>
                  </a:lnTo>
                  <a:lnTo>
                    <a:pt x="4449" y="3340"/>
                  </a:lnTo>
                  <a:lnTo>
                    <a:pt x="4413" y="3459"/>
                  </a:lnTo>
                  <a:lnTo>
                    <a:pt x="4373" y="3576"/>
                  </a:lnTo>
                  <a:lnTo>
                    <a:pt x="4327" y="3690"/>
                  </a:lnTo>
                  <a:lnTo>
                    <a:pt x="4277" y="3801"/>
                  </a:lnTo>
                  <a:lnTo>
                    <a:pt x="4223" y="3909"/>
                  </a:lnTo>
                  <a:lnTo>
                    <a:pt x="4163" y="4014"/>
                  </a:lnTo>
                  <a:lnTo>
                    <a:pt x="4100" y="4115"/>
                  </a:lnTo>
                  <a:lnTo>
                    <a:pt x="4033" y="4212"/>
                  </a:lnTo>
                  <a:lnTo>
                    <a:pt x="3961" y="4305"/>
                  </a:lnTo>
                  <a:lnTo>
                    <a:pt x="3886" y="4395"/>
                  </a:lnTo>
                  <a:lnTo>
                    <a:pt x="3807" y="4480"/>
                  </a:lnTo>
                  <a:lnTo>
                    <a:pt x="3725" y="4561"/>
                  </a:lnTo>
                  <a:lnTo>
                    <a:pt x="3639" y="4637"/>
                  </a:lnTo>
                  <a:lnTo>
                    <a:pt x="3550" y="4709"/>
                  </a:lnTo>
                  <a:lnTo>
                    <a:pt x="3457" y="4776"/>
                  </a:lnTo>
                  <a:lnTo>
                    <a:pt x="3362" y="4839"/>
                  </a:lnTo>
                  <a:lnTo>
                    <a:pt x="3264" y="4896"/>
                  </a:lnTo>
                  <a:lnTo>
                    <a:pt x="3163" y="4947"/>
                  </a:lnTo>
                  <a:lnTo>
                    <a:pt x="3060" y="4994"/>
                  </a:lnTo>
                  <a:lnTo>
                    <a:pt x="2954" y="5034"/>
                  </a:lnTo>
                  <a:lnTo>
                    <a:pt x="2846" y="5069"/>
                  </a:lnTo>
                  <a:lnTo>
                    <a:pt x="2791" y="5084"/>
                  </a:lnTo>
                  <a:lnTo>
                    <a:pt x="2735" y="5098"/>
                  </a:lnTo>
                  <a:lnTo>
                    <a:pt x="2679" y="5110"/>
                  </a:lnTo>
                  <a:lnTo>
                    <a:pt x="2623" y="5121"/>
                  </a:lnTo>
                  <a:lnTo>
                    <a:pt x="2566" y="5130"/>
                  </a:lnTo>
                  <a:lnTo>
                    <a:pt x="2509" y="5137"/>
                  </a:lnTo>
                  <a:lnTo>
                    <a:pt x="2451" y="5143"/>
                  </a:lnTo>
                  <a:lnTo>
                    <a:pt x="2393" y="5147"/>
                  </a:lnTo>
                  <a:lnTo>
                    <a:pt x="2335" y="5149"/>
                  </a:lnTo>
                  <a:lnTo>
                    <a:pt x="2276" y="5150"/>
                  </a:lnTo>
                  <a:lnTo>
                    <a:pt x="2218" y="5150"/>
                  </a:lnTo>
                  <a:lnTo>
                    <a:pt x="2159" y="5147"/>
                  </a:lnTo>
                  <a:lnTo>
                    <a:pt x="2101" y="5143"/>
                  </a:lnTo>
                  <a:lnTo>
                    <a:pt x="2043" y="5137"/>
                  </a:lnTo>
                  <a:lnTo>
                    <a:pt x="1986" y="5130"/>
                  </a:lnTo>
                  <a:lnTo>
                    <a:pt x="1929" y="5121"/>
                  </a:lnTo>
                  <a:lnTo>
                    <a:pt x="1873" y="5110"/>
                  </a:lnTo>
                  <a:lnTo>
                    <a:pt x="1817" y="5098"/>
                  </a:lnTo>
                  <a:lnTo>
                    <a:pt x="1762" y="5084"/>
                  </a:lnTo>
                  <a:lnTo>
                    <a:pt x="1707" y="5069"/>
                  </a:lnTo>
                  <a:lnTo>
                    <a:pt x="1599" y="5035"/>
                  </a:lnTo>
                  <a:lnTo>
                    <a:pt x="1493" y="4994"/>
                  </a:lnTo>
                  <a:lnTo>
                    <a:pt x="1390" y="4948"/>
                  </a:lnTo>
                  <a:lnTo>
                    <a:pt x="1289" y="4896"/>
                  </a:lnTo>
                  <a:lnTo>
                    <a:pt x="1191" y="4839"/>
                  </a:lnTo>
                  <a:lnTo>
                    <a:pt x="1096" y="4777"/>
                  </a:lnTo>
                  <a:lnTo>
                    <a:pt x="1003" y="4710"/>
                  </a:lnTo>
                  <a:lnTo>
                    <a:pt x="914" y="4638"/>
                  </a:lnTo>
                  <a:lnTo>
                    <a:pt x="828" y="4562"/>
                  </a:lnTo>
                  <a:lnTo>
                    <a:pt x="745" y="4481"/>
                  </a:lnTo>
                  <a:lnTo>
                    <a:pt x="666" y="4395"/>
                  </a:lnTo>
                  <a:lnTo>
                    <a:pt x="591" y="4306"/>
                  </a:lnTo>
                  <a:lnTo>
                    <a:pt x="520" y="4213"/>
                  </a:lnTo>
                  <a:lnTo>
                    <a:pt x="452" y="4115"/>
                  </a:lnTo>
                  <a:lnTo>
                    <a:pt x="389" y="4014"/>
                  </a:lnTo>
                  <a:lnTo>
                    <a:pt x="330" y="3910"/>
                  </a:lnTo>
                  <a:lnTo>
                    <a:pt x="275" y="3802"/>
                  </a:lnTo>
                  <a:lnTo>
                    <a:pt x="225" y="3691"/>
                  </a:lnTo>
                  <a:lnTo>
                    <a:pt x="179" y="3577"/>
                  </a:lnTo>
                  <a:lnTo>
                    <a:pt x="138" y="3460"/>
                  </a:lnTo>
                  <a:lnTo>
                    <a:pt x="103" y="3341"/>
                  </a:lnTo>
                  <a:lnTo>
                    <a:pt x="72" y="3219"/>
                  </a:lnTo>
                  <a:lnTo>
                    <a:pt x="46" y="3094"/>
                  </a:lnTo>
                  <a:lnTo>
                    <a:pt x="26" y="2967"/>
                  </a:lnTo>
                  <a:lnTo>
                    <a:pt x="12" y="2838"/>
                  </a:lnTo>
                  <a:lnTo>
                    <a:pt x="3" y="2708"/>
                  </a:lnTo>
                  <a:lnTo>
                    <a:pt x="0" y="2576"/>
                  </a:lnTo>
                  <a:cubicBezTo>
                    <a:pt x="0" y="2567"/>
                    <a:pt x="4" y="2559"/>
                    <a:pt x="12" y="2554"/>
                  </a:cubicBezTo>
                  <a:cubicBezTo>
                    <a:pt x="19" y="2549"/>
                    <a:pt x="28" y="2549"/>
                    <a:pt x="36" y="2553"/>
                  </a:cubicBezTo>
                  <a:lnTo>
                    <a:pt x="37" y="2553"/>
                  </a:lnTo>
                  <a:close/>
                  <a:moveTo>
                    <a:pt x="14" y="2597"/>
                  </a:moveTo>
                  <a:lnTo>
                    <a:pt x="50" y="2574"/>
                  </a:lnTo>
                  <a:lnTo>
                    <a:pt x="53" y="2705"/>
                  </a:lnTo>
                  <a:lnTo>
                    <a:pt x="62" y="2833"/>
                  </a:lnTo>
                  <a:lnTo>
                    <a:pt x="76" y="2960"/>
                  </a:lnTo>
                  <a:lnTo>
                    <a:pt x="95" y="3084"/>
                  </a:lnTo>
                  <a:lnTo>
                    <a:pt x="120" y="3206"/>
                  </a:lnTo>
                  <a:lnTo>
                    <a:pt x="150" y="3326"/>
                  </a:lnTo>
                  <a:lnTo>
                    <a:pt x="186" y="3444"/>
                  </a:lnTo>
                  <a:lnTo>
                    <a:pt x="225" y="3558"/>
                  </a:lnTo>
                  <a:lnTo>
                    <a:pt x="270" y="3670"/>
                  </a:lnTo>
                  <a:lnTo>
                    <a:pt x="320" y="3779"/>
                  </a:lnTo>
                  <a:lnTo>
                    <a:pt x="373" y="3885"/>
                  </a:lnTo>
                  <a:lnTo>
                    <a:pt x="431" y="3988"/>
                  </a:lnTo>
                  <a:lnTo>
                    <a:pt x="493" y="4087"/>
                  </a:lnTo>
                  <a:lnTo>
                    <a:pt x="559" y="4182"/>
                  </a:lnTo>
                  <a:lnTo>
                    <a:pt x="629" y="4274"/>
                  </a:lnTo>
                  <a:lnTo>
                    <a:pt x="703" y="4361"/>
                  </a:lnTo>
                  <a:lnTo>
                    <a:pt x="780" y="4445"/>
                  </a:lnTo>
                  <a:lnTo>
                    <a:pt x="861" y="4525"/>
                  </a:lnTo>
                  <a:lnTo>
                    <a:pt x="945" y="4599"/>
                  </a:lnTo>
                  <a:lnTo>
                    <a:pt x="1033" y="4670"/>
                  </a:lnTo>
                  <a:lnTo>
                    <a:pt x="1123" y="4735"/>
                  </a:lnTo>
                  <a:lnTo>
                    <a:pt x="1216" y="4796"/>
                  </a:lnTo>
                  <a:lnTo>
                    <a:pt x="1312" y="4852"/>
                  </a:lnTo>
                  <a:lnTo>
                    <a:pt x="1410" y="4902"/>
                  </a:lnTo>
                  <a:lnTo>
                    <a:pt x="1511" y="4947"/>
                  </a:lnTo>
                  <a:lnTo>
                    <a:pt x="1614" y="4987"/>
                  </a:lnTo>
                  <a:lnTo>
                    <a:pt x="1720" y="5021"/>
                  </a:lnTo>
                  <a:lnTo>
                    <a:pt x="1774" y="5036"/>
                  </a:lnTo>
                  <a:lnTo>
                    <a:pt x="1828" y="5049"/>
                  </a:lnTo>
                  <a:lnTo>
                    <a:pt x="1882" y="5061"/>
                  </a:lnTo>
                  <a:lnTo>
                    <a:pt x="1937" y="5071"/>
                  </a:lnTo>
                  <a:lnTo>
                    <a:pt x="1993" y="5080"/>
                  </a:lnTo>
                  <a:lnTo>
                    <a:pt x="2048" y="5087"/>
                  </a:lnTo>
                  <a:lnTo>
                    <a:pt x="2105" y="5093"/>
                  </a:lnTo>
                  <a:lnTo>
                    <a:pt x="2161" y="5097"/>
                  </a:lnTo>
                  <a:lnTo>
                    <a:pt x="2218" y="5100"/>
                  </a:lnTo>
                  <a:lnTo>
                    <a:pt x="2276" y="5100"/>
                  </a:lnTo>
                  <a:lnTo>
                    <a:pt x="2333" y="5099"/>
                  </a:lnTo>
                  <a:lnTo>
                    <a:pt x="2390" y="5097"/>
                  </a:lnTo>
                  <a:lnTo>
                    <a:pt x="2446" y="5093"/>
                  </a:lnTo>
                  <a:lnTo>
                    <a:pt x="2503" y="5087"/>
                  </a:lnTo>
                  <a:lnTo>
                    <a:pt x="2558" y="5080"/>
                  </a:lnTo>
                  <a:lnTo>
                    <a:pt x="2614" y="5071"/>
                  </a:lnTo>
                  <a:lnTo>
                    <a:pt x="2669" y="5061"/>
                  </a:lnTo>
                  <a:lnTo>
                    <a:pt x="2723" y="5049"/>
                  </a:lnTo>
                  <a:lnTo>
                    <a:pt x="2777" y="5036"/>
                  </a:lnTo>
                  <a:lnTo>
                    <a:pt x="2831" y="5021"/>
                  </a:lnTo>
                  <a:lnTo>
                    <a:pt x="2936" y="4987"/>
                  </a:lnTo>
                  <a:lnTo>
                    <a:pt x="3039" y="4948"/>
                  </a:lnTo>
                  <a:lnTo>
                    <a:pt x="3140" y="4903"/>
                  </a:lnTo>
                  <a:lnTo>
                    <a:pt x="3239" y="4852"/>
                  </a:lnTo>
                  <a:lnTo>
                    <a:pt x="3335" y="4797"/>
                  </a:lnTo>
                  <a:lnTo>
                    <a:pt x="3428" y="4736"/>
                  </a:lnTo>
                  <a:lnTo>
                    <a:pt x="3518" y="4671"/>
                  </a:lnTo>
                  <a:lnTo>
                    <a:pt x="3606" y="4600"/>
                  </a:lnTo>
                  <a:lnTo>
                    <a:pt x="3690" y="4525"/>
                  </a:lnTo>
                  <a:lnTo>
                    <a:pt x="3770" y="4446"/>
                  </a:lnTo>
                  <a:lnTo>
                    <a:pt x="3848" y="4362"/>
                  </a:lnTo>
                  <a:lnTo>
                    <a:pt x="3922" y="4275"/>
                  </a:lnTo>
                  <a:lnTo>
                    <a:pt x="3992" y="4183"/>
                  </a:lnTo>
                  <a:lnTo>
                    <a:pt x="4058" y="4088"/>
                  </a:lnTo>
                  <a:lnTo>
                    <a:pt x="4120" y="3989"/>
                  </a:lnTo>
                  <a:lnTo>
                    <a:pt x="4178" y="3886"/>
                  </a:lnTo>
                  <a:lnTo>
                    <a:pt x="4232" y="3781"/>
                  </a:lnTo>
                  <a:lnTo>
                    <a:pt x="4281" y="3672"/>
                  </a:lnTo>
                  <a:lnTo>
                    <a:pt x="4326" y="3560"/>
                  </a:lnTo>
                  <a:lnTo>
                    <a:pt x="4366" y="3445"/>
                  </a:lnTo>
                  <a:lnTo>
                    <a:pt x="4400" y="3328"/>
                  </a:lnTo>
                  <a:lnTo>
                    <a:pt x="4431" y="3208"/>
                  </a:lnTo>
                  <a:lnTo>
                    <a:pt x="4456" y="3086"/>
                  </a:lnTo>
                  <a:lnTo>
                    <a:pt x="4475" y="2961"/>
                  </a:lnTo>
                  <a:lnTo>
                    <a:pt x="4490" y="2835"/>
                  </a:lnTo>
                  <a:lnTo>
                    <a:pt x="4498" y="2706"/>
                  </a:lnTo>
                  <a:lnTo>
                    <a:pt x="4500" y="2575"/>
                  </a:lnTo>
                  <a:lnTo>
                    <a:pt x="4497" y="2445"/>
                  </a:lnTo>
                  <a:lnTo>
                    <a:pt x="4489" y="2317"/>
                  </a:lnTo>
                  <a:lnTo>
                    <a:pt x="4475" y="2191"/>
                  </a:lnTo>
                  <a:lnTo>
                    <a:pt x="4455" y="2066"/>
                  </a:lnTo>
                  <a:lnTo>
                    <a:pt x="4430" y="1944"/>
                  </a:lnTo>
                  <a:lnTo>
                    <a:pt x="4401" y="1824"/>
                  </a:lnTo>
                  <a:lnTo>
                    <a:pt x="4365" y="1707"/>
                  </a:lnTo>
                  <a:lnTo>
                    <a:pt x="4325" y="1592"/>
                  </a:lnTo>
                  <a:lnTo>
                    <a:pt x="4281" y="1480"/>
                  </a:lnTo>
                  <a:lnTo>
                    <a:pt x="4232" y="1371"/>
                  </a:lnTo>
                  <a:lnTo>
                    <a:pt x="4178" y="1265"/>
                  </a:lnTo>
                  <a:lnTo>
                    <a:pt x="4120" y="1163"/>
                  </a:lnTo>
                  <a:lnTo>
                    <a:pt x="4058" y="1064"/>
                  </a:lnTo>
                  <a:lnTo>
                    <a:pt x="3992" y="968"/>
                  </a:lnTo>
                  <a:lnTo>
                    <a:pt x="3922" y="877"/>
                  </a:lnTo>
                  <a:lnTo>
                    <a:pt x="3848" y="789"/>
                  </a:lnTo>
                  <a:lnTo>
                    <a:pt x="3771" y="706"/>
                  </a:lnTo>
                  <a:lnTo>
                    <a:pt x="3690" y="626"/>
                  </a:lnTo>
                  <a:lnTo>
                    <a:pt x="3606" y="551"/>
                  </a:lnTo>
                  <a:lnTo>
                    <a:pt x="3519" y="481"/>
                  </a:lnTo>
                  <a:lnTo>
                    <a:pt x="3429" y="416"/>
                  </a:lnTo>
                  <a:lnTo>
                    <a:pt x="3336" y="355"/>
                  </a:lnTo>
                  <a:lnTo>
                    <a:pt x="3240" y="299"/>
                  </a:lnTo>
                  <a:lnTo>
                    <a:pt x="3142" y="249"/>
                  </a:lnTo>
                  <a:lnTo>
                    <a:pt x="3041" y="204"/>
                  </a:lnTo>
                  <a:lnTo>
                    <a:pt x="2937" y="164"/>
                  </a:lnTo>
                  <a:lnTo>
                    <a:pt x="2832" y="130"/>
                  </a:lnTo>
                  <a:lnTo>
                    <a:pt x="2778" y="115"/>
                  </a:lnTo>
                  <a:lnTo>
                    <a:pt x="2724" y="102"/>
                  </a:lnTo>
                  <a:lnTo>
                    <a:pt x="2670" y="90"/>
                  </a:lnTo>
                  <a:lnTo>
                    <a:pt x="2614" y="80"/>
                  </a:lnTo>
                  <a:lnTo>
                    <a:pt x="2559" y="71"/>
                  </a:lnTo>
                  <a:lnTo>
                    <a:pt x="2503" y="64"/>
                  </a:lnTo>
                  <a:lnTo>
                    <a:pt x="2447" y="58"/>
                  </a:lnTo>
                  <a:lnTo>
                    <a:pt x="2391" y="54"/>
                  </a:lnTo>
                  <a:lnTo>
                    <a:pt x="2334" y="51"/>
                  </a:lnTo>
                  <a:lnTo>
                    <a:pt x="2276" y="50"/>
                  </a:lnTo>
                  <a:lnTo>
                    <a:pt x="2219" y="51"/>
                  </a:lnTo>
                  <a:lnTo>
                    <a:pt x="2162" y="54"/>
                  </a:lnTo>
                  <a:lnTo>
                    <a:pt x="2105" y="58"/>
                  </a:lnTo>
                  <a:lnTo>
                    <a:pt x="2049" y="63"/>
                  </a:lnTo>
                  <a:lnTo>
                    <a:pt x="1993" y="71"/>
                  </a:lnTo>
                  <a:lnTo>
                    <a:pt x="1938" y="79"/>
                  </a:lnTo>
                  <a:lnTo>
                    <a:pt x="1883" y="90"/>
                  </a:lnTo>
                  <a:lnTo>
                    <a:pt x="1828" y="101"/>
                  </a:lnTo>
                  <a:lnTo>
                    <a:pt x="1774" y="115"/>
                  </a:lnTo>
                  <a:lnTo>
                    <a:pt x="1721" y="130"/>
                  </a:lnTo>
                  <a:lnTo>
                    <a:pt x="1616" y="163"/>
                  </a:lnTo>
                  <a:lnTo>
                    <a:pt x="1512" y="203"/>
                  </a:lnTo>
                  <a:lnTo>
                    <a:pt x="1411" y="248"/>
                  </a:lnTo>
                  <a:lnTo>
                    <a:pt x="1313" y="299"/>
                  </a:lnTo>
                  <a:lnTo>
                    <a:pt x="1217" y="354"/>
                  </a:lnTo>
                  <a:lnTo>
                    <a:pt x="1124" y="415"/>
                  </a:lnTo>
                  <a:lnTo>
                    <a:pt x="1034" y="480"/>
                  </a:lnTo>
                  <a:lnTo>
                    <a:pt x="946" y="551"/>
                  </a:lnTo>
                  <a:lnTo>
                    <a:pt x="862" y="626"/>
                  </a:lnTo>
                  <a:lnTo>
                    <a:pt x="781" y="705"/>
                  </a:lnTo>
                  <a:lnTo>
                    <a:pt x="704" y="789"/>
                  </a:lnTo>
                  <a:lnTo>
                    <a:pt x="630" y="876"/>
                  </a:lnTo>
                  <a:lnTo>
                    <a:pt x="560" y="968"/>
                  </a:lnTo>
                  <a:lnTo>
                    <a:pt x="494" y="1063"/>
                  </a:lnTo>
                  <a:lnTo>
                    <a:pt x="432" y="1162"/>
                  </a:lnTo>
                  <a:lnTo>
                    <a:pt x="374" y="1265"/>
                  </a:lnTo>
                  <a:lnTo>
                    <a:pt x="320" y="1370"/>
                  </a:lnTo>
                  <a:lnTo>
                    <a:pt x="271" y="1479"/>
                  </a:lnTo>
                  <a:lnTo>
                    <a:pt x="226" y="1591"/>
                  </a:lnTo>
                  <a:lnTo>
                    <a:pt x="186" y="1706"/>
                  </a:lnTo>
                  <a:lnTo>
                    <a:pt x="151" y="1823"/>
                  </a:lnTo>
                  <a:lnTo>
                    <a:pt x="121" y="1943"/>
                  </a:lnTo>
                  <a:lnTo>
                    <a:pt x="96" y="2065"/>
                  </a:lnTo>
                  <a:lnTo>
                    <a:pt x="77" y="2190"/>
                  </a:lnTo>
                  <a:lnTo>
                    <a:pt x="62" y="2316"/>
                  </a:lnTo>
                  <a:lnTo>
                    <a:pt x="54" y="2445"/>
                  </a:lnTo>
                  <a:lnTo>
                    <a:pt x="51" y="2576"/>
                  </a:lnTo>
                  <a:cubicBezTo>
                    <a:pt x="51" y="2585"/>
                    <a:pt x="46" y="2592"/>
                    <a:pt x="39" y="2597"/>
                  </a:cubicBezTo>
                  <a:cubicBezTo>
                    <a:pt x="32" y="2601"/>
                    <a:pt x="22" y="2602"/>
                    <a:pt x="15" y="2598"/>
                  </a:cubicBezTo>
                  <a:lnTo>
                    <a:pt x="14" y="259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25" name="Freeform 101"/>
            <p:cNvSpPr>
              <a:spLocks noEditPoints="1"/>
            </p:cNvSpPr>
            <p:nvPr/>
          </p:nvSpPr>
          <p:spPr bwMode="auto">
            <a:xfrm>
              <a:off x="3692" y="2612"/>
              <a:ext cx="943" cy="1135"/>
            </a:xfrm>
            <a:custGeom>
              <a:avLst/>
              <a:gdLst/>
              <a:ahLst/>
              <a:cxnLst>
                <a:cxn ang="0">
                  <a:pos x="25" y="2185"/>
                </a:cxn>
                <a:cxn ang="0">
                  <a:pos x="167" y="1575"/>
                </a:cxn>
                <a:cxn ang="0">
                  <a:pos x="422" y="1037"/>
                </a:cxn>
                <a:cxn ang="0">
                  <a:pos x="772" y="590"/>
                </a:cxn>
                <a:cxn ang="0">
                  <a:pos x="1202" y="256"/>
                </a:cxn>
                <a:cxn ang="0">
                  <a:pos x="1645" y="67"/>
                </a:cxn>
                <a:cxn ang="0">
                  <a:pos x="1908" y="14"/>
                </a:cxn>
                <a:cxn ang="0">
                  <a:pos x="2181" y="1"/>
                </a:cxn>
                <a:cxn ang="0">
                  <a:pos x="2450" y="30"/>
                </a:cxn>
                <a:cxn ang="0">
                  <a:pos x="2759" y="117"/>
                </a:cxn>
                <a:cxn ang="0">
                  <a:pos x="3229" y="374"/>
                </a:cxn>
                <a:cxn ang="0">
                  <a:pos x="3630" y="756"/>
                </a:cxn>
                <a:cxn ang="0">
                  <a:pos x="3944" y="1241"/>
                </a:cxn>
                <a:cxn ang="0">
                  <a:pos x="4155" y="1810"/>
                </a:cxn>
                <a:cxn ang="0">
                  <a:pos x="4248" y="2442"/>
                </a:cxn>
                <a:cxn ang="0">
                  <a:pos x="4208" y="3093"/>
                </a:cxn>
                <a:cxn ang="0">
                  <a:pos x="4042" y="3690"/>
                </a:cxn>
                <a:cxn ang="0">
                  <a:pos x="3767" y="4211"/>
                </a:cxn>
                <a:cxn ang="0">
                  <a:pos x="3400" y="4637"/>
                </a:cxn>
                <a:cxn ang="0">
                  <a:pos x="2955" y="4947"/>
                </a:cxn>
                <a:cxn ang="0">
                  <a:pos x="2556" y="5098"/>
                </a:cxn>
                <a:cxn ang="0">
                  <a:pos x="2290" y="5143"/>
                </a:cxn>
                <a:cxn ang="0">
                  <a:pos x="2017" y="5147"/>
                </a:cxn>
                <a:cxn ang="0">
                  <a:pos x="1749" y="5110"/>
                </a:cxn>
                <a:cxn ang="0">
                  <a:pos x="1394" y="4994"/>
                </a:cxn>
                <a:cxn ang="0">
                  <a:pos x="936" y="4710"/>
                </a:cxn>
                <a:cxn ang="0">
                  <a:pos x="552" y="4305"/>
                </a:cxn>
                <a:cxn ang="0">
                  <a:pos x="257" y="3801"/>
                </a:cxn>
                <a:cxn ang="0">
                  <a:pos x="67" y="3218"/>
                </a:cxn>
                <a:cxn ang="0">
                  <a:pos x="0" y="2575"/>
                </a:cxn>
                <a:cxn ang="0">
                  <a:pos x="50" y="2574"/>
                </a:cxn>
                <a:cxn ang="0">
                  <a:pos x="116" y="3207"/>
                </a:cxn>
                <a:cxn ang="0">
                  <a:pos x="302" y="3780"/>
                </a:cxn>
                <a:cxn ang="0">
                  <a:pos x="591" y="4275"/>
                </a:cxn>
                <a:cxn ang="0">
                  <a:pos x="967" y="4670"/>
                </a:cxn>
                <a:cxn ang="0">
                  <a:pos x="1413" y="4948"/>
                </a:cxn>
                <a:cxn ang="0">
                  <a:pos x="1759" y="5061"/>
                </a:cxn>
                <a:cxn ang="0">
                  <a:pos x="2019" y="5097"/>
                </a:cxn>
                <a:cxn ang="0">
                  <a:pos x="2285" y="5093"/>
                </a:cxn>
                <a:cxn ang="0">
                  <a:pos x="2543" y="5050"/>
                </a:cxn>
                <a:cxn ang="0">
                  <a:pos x="2931" y="4903"/>
                </a:cxn>
                <a:cxn ang="0">
                  <a:pos x="3365" y="4601"/>
                </a:cxn>
                <a:cxn ang="0">
                  <a:pos x="3725" y="4184"/>
                </a:cxn>
                <a:cxn ang="0">
                  <a:pos x="3996" y="3672"/>
                </a:cxn>
                <a:cxn ang="0">
                  <a:pos x="4158" y="3086"/>
                </a:cxn>
                <a:cxn ang="0">
                  <a:pos x="4198" y="2445"/>
                </a:cxn>
                <a:cxn ang="0">
                  <a:pos x="4107" y="1823"/>
                </a:cxn>
                <a:cxn ang="0">
                  <a:pos x="3900" y="1265"/>
                </a:cxn>
                <a:cxn ang="0">
                  <a:pos x="3592" y="789"/>
                </a:cxn>
                <a:cxn ang="0">
                  <a:pos x="3201" y="415"/>
                </a:cxn>
                <a:cxn ang="0">
                  <a:pos x="2742" y="164"/>
                </a:cxn>
                <a:cxn ang="0">
                  <a:pos x="2441" y="80"/>
                </a:cxn>
                <a:cxn ang="0">
                  <a:pos x="2180" y="51"/>
                </a:cxn>
                <a:cxn ang="0">
                  <a:pos x="1915" y="63"/>
                </a:cxn>
                <a:cxn ang="0">
                  <a:pos x="1659" y="115"/>
                </a:cxn>
                <a:cxn ang="0">
                  <a:pos x="1229" y="298"/>
                </a:cxn>
                <a:cxn ang="0">
                  <a:pos x="808" y="625"/>
                </a:cxn>
                <a:cxn ang="0">
                  <a:pos x="465" y="1062"/>
                </a:cxn>
                <a:cxn ang="0">
                  <a:pos x="215" y="1591"/>
                </a:cxn>
                <a:cxn ang="0">
                  <a:pos x="75" y="2190"/>
                </a:cxn>
                <a:cxn ang="0">
                  <a:pos x="12" y="2596"/>
                </a:cxn>
              </a:cxnLst>
              <a:rect l="0" t="0" r="r" b="b"/>
              <a:pathLst>
                <a:path w="4250" h="5150">
                  <a:moveTo>
                    <a:pt x="40" y="2555"/>
                  </a:moveTo>
                  <a:lnTo>
                    <a:pt x="1" y="2575"/>
                  </a:lnTo>
                  <a:lnTo>
                    <a:pt x="4" y="2444"/>
                  </a:lnTo>
                  <a:lnTo>
                    <a:pt x="12" y="2313"/>
                  </a:lnTo>
                  <a:lnTo>
                    <a:pt x="25" y="2185"/>
                  </a:lnTo>
                  <a:lnTo>
                    <a:pt x="44" y="2058"/>
                  </a:lnTo>
                  <a:lnTo>
                    <a:pt x="67" y="1934"/>
                  </a:lnTo>
                  <a:lnTo>
                    <a:pt x="96" y="1811"/>
                  </a:lnTo>
                  <a:lnTo>
                    <a:pt x="129" y="1692"/>
                  </a:lnTo>
                  <a:lnTo>
                    <a:pt x="167" y="1575"/>
                  </a:lnTo>
                  <a:lnTo>
                    <a:pt x="210" y="1461"/>
                  </a:lnTo>
                  <a:lnTo>
                    <a:pt x="256" y="1350"/>
                  </a:lnTo>
                  <a:lnTo>
                    <a:pt x="307" y="1243"/>
                  </a:lnTo>
                  <a:lnTo>
                    <a:pt x="363" y="1138"/>
                  </a:lnTo>
                  <a:lnTo>
                    <a:pt x="422" y="1037"/>
                  </a:lnTo>
                  <a:lnTo>
                    <a:pt x="484" y="940"/>
                  </a:lnTo>
                  <a:lnTo>
                    <a:pt x="551" y="846"/>
                  </a:lnTo>
                  <a:lnTo>
                    <a:pt x="621" y="757"/>
                  </a:lnTo>
                  <a:lnTo>
                    <a:pt x="695" y="672"/>
                  </a:lnTo>
                  <a:lnTo>
                    <a:pt x="772" y="590"/>
                  </a:lnTo>
                  <a:lnTo>
                    <a:pt x="852" y="514"/>
                  </a:lnTo>
                  <a:lnTo>
                    <a:pt x="935" y="442"/>
                  </a:lnTo>
                  <a:lnTo>
                    <a:pt x="1022" y="375"/>
                  </a:lnTo>
                  <a:lnTo>
                    <a:pt x="1111" y="313"/>
                  </a:lnTo>
                  <a:lnTo>
                    <a:pt x="1202" y="256"/>
                  </a:lnTo>
                  <a:lnTo>
                    <a:pt x="1296" y="204"/>
                  </a:lnTo>
                  <a:lnTo>
                    <a:pt x="1393" y="158"/>
                  </a:lnTo>
                  <a:lnTo>
                    <a:pt x="1492" y="117"/>
                  </a:lnTo>
                  <a:lnTo>
                    <a:pt x="1593" y="82"/>
                  </a:lnTo>
                  <a:lnTo>
                    <a:pt x="1645" y="67"/>
                  </a:lnTo>
                  <a:lnTo>
                    <a:pt x="1696" y="53"/>
                  </a:lnTo>
                  <a:lnTo>
                    <a:pt x="1749" y="41"/>
                  </a:lnTo>
                  <a:lnTo>
                    <a:pt x="1801" y="30"/>
                  </a:lnTo>
                  <a:lnTo>
                    <a:pt x="1854" y="21"/>
                  </a:lnTo>
                  <a:lnTo>
                    <a:pt x="1908" y="14"/>
                  </a:lnTo>
                  <a:lnTo>
                    <a:pt x="1962" y="8"/>
                  </a:lnTo>
                  <a:lnTo>
                    <a:pt x="2016" y="4"/>
                  </a:lnTo>
                  <a:lnTo>
                    <a:pt x="2071" y="1"/>
                  </a:lnTo>
                  <a:lnTo>
                    <a:pt x="2126" y="0"/>
                  </a:lnTo>
                  <a:lnTo>
                    <a:pt x="2181" y="1"/>
                  </a:lnTo>
                  <a:lnTo>
                    <a:pt x="2235" y="4"/>
                  </a:lnTo>
                  <a:lnTo>
                    <a:pt x="2289" y="8"/>
                  </a:lnTo>
                  <a:lnTo>
                    <a:pt x="2343" y="14"/>
                  </a:lnTo>
                  <a:lnTo>
                    <a:pt x="2397" y="21"/>
                  </a:lnTo>
                  <a:lnTo>
                    <a:pt x="2450" y="30"/>
                  </a:lnTo>
                  <a:lnTo>
                    <a:pt x="2503" y="41"/>
                  </a:lnTo>
                  <a:lnTo>
                    <a:pt x="2555" y="53"/>
                  </a:lnTo>
                  <a:lnTo>
                    <a:pt x="2607" y="67"/>
                  </a:lnTo>
                  <a:lnTo>
                    <a:pt x="2658" y="82"/>
                  </a:lnTo>
                  <a:lnTo>
                    <a:pt x="2759" y="117"/>
                  </a:lnTo>
                  <a:lnTo>
                    <a:pt x="2857" y="157"/>
                  </a:lnTo>
                  <a:lnTo>
                    <a:pt x="2954" y="203"/>
                  </a:lnTo>
                  <a:lnTo>
                    <a:pt x="3048" y="255"/>
                  </a:lnTo>
                  <a:lnTo>
                    <a:pt x="3140" y="312"/>
                  </a:lnTo>
                  <a:lnTo>
                    <a:pt x="3229" y="374"/>
                  </a:lnTo>
                  <a:lnTo>
                    <a:pt x="3315" y="441"/>
                  </a:lnTo>
                  <a:lnTo>
                    <a:pt x="3399" y="513"/>
                  </a:lnTo>
                  <a:lnTo>
                    <a:pt x="3479" y="590"/>
                  </a:lnTo>
                  <a:lnTo>
                    <a:pt x="3556" y="671"/>
                  </a:lnTo>
                  <a:lnTo>
                    <a:pt x="3630" y="756"/>
                  </a:lnTo>
                  <a:lnTo>
                    <a:pt x="3700" y="845"/>
                  </a:lnTo>
                  <a:lnTo>
                    <a:pt x="3767" y="939"/>
                  </a:lnTo>
                  <a:lnTo>
                    <a:pt x="3830" y="1036"/>
                  </a:lnTo>
                  <a:lnTo>
                    <a:pt x="3889" y="1137"/>
                  </a:lnTo>
                  <a:lnTo>
                    <a:pt x="3944" y="1241"/>
                  </a:lnTo>
                  <a:lnTo>
                    <a:pt x="3995" y="1349"/>
                  </a:lnTo>
                  <a:lnTo>
                    <a:pt x="4042" y="1460"/>
                  </a:lnTo>
                  <a:lnTo>
                    <a:pt x="4084" y="1574"/>
                  </a:lnTo>
                  <a:lnTo>
                    <a:pt x="4122" y="1691"/>
                  </a:lnTo>
                  <a:lnTo>
                    <a:pt x="4155" y="1810"/>
                  </a:lnTo>
                  <a:lnTo>
                    <a:pt x="4184" y="1932"/>
                  </a:lnTo>
                  <a:lnTo>
                    <a:pt x="4208" y="2056"/>
                  </a:lnTo>
                  <a:lnTo>
                    <a:pt x="4226" y="2183"/>
                  </a:lnTo>
                  <a:lnTo>
                    <a:pt x="4240" y="2312"/>
                  </a:lnTo>
                  <a:lnTo>
                    <a:pt x="4248" y="2442"/>
                  </a:lnTo>
                  <a:lnTo>
                    <a:pt x="4250" y="2574"/>
                  </a:lnTo>
                  <a:lnTo>
                    <a:pt x="4248" y="2707"/>
                  </a:lnTo>
                  <a:lnTo>
                    <a:pt x="4240" y="2838"/>
                  </a:lnTo>
                  <a:lnTo>
                    <a:pt x="4227" y="2966"/>
                  </a:lnTo>
                  <a:lnTo>
                    <a:pt x="4208" y="3093"/>
                  </a:lnTo>
                  <a:lnTo>
                    <a:pt x="4185" y="3217"/>
                  </a:lnTo>
                  <a:lnTo>
                    <a:pt x="4156" y="3339"/>
                  </a:lnTo>
                  <a:lnTo>
                    <a:pt x="4123" y="3459"/>
                  </a:lnTo>
                  <a:lnTo>
                    <a:pt x="4085" y="3576"/>
                  </a:lnTo>
                  <a:lnTo>
                    <a:pt x="4042" y="3690"/>
                  </a:lnTo>
                  <a:lnTo>
                    <a:pt x="3995" y="3801"/>
                  </a:lnTo>
                  <a:lnTo>
                    <a:pt x="3945" y="3908"/>
                  </a:lnTo>
                  <a:lnTo>
                    <a:pt x="3889" y="4013"/>
                  </a:lnTo>
                  <a:lnTo>
                    <a:pt x="3830" y="4114"/>
                  </a:lnTo>
                  <a:lnTo>
                    <a:pt x="3767" y="4211"/>
                  </a:lnTo>
                  <a:lnTo>
                    <a:pt x="3701" y="4304"/>
                  </a:lnTo>
                  <a:lnTo>
                    <a:pt x="3631" y="4394"/>
                  </a:lnTo>
                  <a:lnTo>
                    <a:pt x="3557" y="4479"/>
                  </a:lnTo>
                  <a:lnTo>
                    <a:pt x="3480" y="4560"/>
                  </a:lnTo>
                  <a:lnTo>
                    <a:pt x="3400" y="4637"/>
                  </a:lnTo>
                  <a:lnTo>
                    <a:pt x="3316" y="4709"/>
                  </a:lnTo>
                  <a:lnTo>
                    <a:pt x="3230" y="4776"/>
                  </a:lnTo>
                  <a:lnTo>
                    <a:pt x="3141" y="4838"/>
                  </a:lnTo>
                  <a:lnTo>
                    <a:pt x="3050" y="4895"/>
                  </a:lnTo>
                  <a:lnTo>
                    <a:pt x="2955" y="4947"/>
                  </a:lnTo>
                  <a:lnTo>
                    <a:pt x="2859" y="4993"/>
                  </a:lnTo>
                  <a:lnTo>
                    <a:pt x="2760" y="5034"/>
                  </a:lnTo>
                  <a:lnTo>
                    <a:pt x="2659" y="5069"/>
                  </a:lnTo>
                  <a:lnTo>
                    <a:pt x="2607" y="5084"/>
                  </a:lnTo>
                  <a:lnTo>
                    <a:pt x="2556" y="5098"/>
                  </a:lnTo>
                  <a:lnTo>
                    <a:pt x="2503" y="5110"/>
                  </a:lnTo>
                  <a:lnTo>
                    <a:pt x="2451" y="5120"/>
                  </a:lnTo>
                  <a:lnTo>
                    <a:pt x="2398" y="5130"/>
                  </a:lnTo>
                  <a:lnTo>
                    <a:pt x="2344" y="5137"/>
                  </a:lnTo>
                  <a:lnTo>
                    <a:pt x="2290" y="5143"/>
                  </a:lnTo>
                  <a:lnTo>
                    <a:pt x="2236" y="5147"/>
                  </a:lnTo>
                  <a:lnTo>
                    <a:pt x="2181" y="5149"/>
                  </a:lnTo>
                  <a:lnTo>
                    <a:pt x="2126" y="5150"/>
                  </a:lnTo>
                  <a:lnTo>
                    <a:pt x="2071" y="5150"/>
                  </a:lnTo>
                  <a:lnTo>
                    <a:pt x="2017" y="5147"/>
                  </a:lnTo>
                  <a:lnTo>
                    <a:pt x="1962" y="5143"/>
                  </a:lnTo>
                  <a:lnTo>
                    <a:pt x="1909" y="5137"/>
                  </a:lnTo>
                  <a:lnTo>
                    <a:pt x="1855" y="5130"/>
                  </a:lnTo>
                  <a:lnTo>
                    <a:pt x="1802" y="5121"/>
                  </a:lnTo>
                  <a:lnTo>
                    <a:pt x="1749" y="5110"/>
                  </a:lnTo>
                  <a:lnTo>
                    <a:pt x="1697" y="5098"/>
                  </a:lnTo>
                  <a:lnTo>
                    <a:pt x="1645" y="5084"/>
                  </a:lnTo>
                  <a:lnTo>
                    <a:pt x="1594" y="5069"/>
                  </a:lnTo>
                  <a:lnTo>
                    <a:pt x="1493" y="5034"/>
                  </a:lnTo>
                  <a:lnTo>
                    <a:pt x="1394" y="4994"/>
                  </a:lnTo>
                  <a:lnTo>
                    <a:pt x="1298" y="4948"/>
                  </a:lnTo>
                  <a:lnTo>
                    <a:pt x="1203" y="4896"/>
                  </a:lnTo>
                  <a:lnTo>
                    <a:pt x="1112" y="4839"/>
                  </a:lnTo>
                  <a:lnTo>
                    <a:pt x="1023" y="4777"/>
                  </a:lnTo>
                  <a:lnTo>
                    <a:pt x="936" y="4710"/>
                  </a:lnTo>
                  <a:lnTo>
                    <a:pt x="853" y="4638"/>
                  </a:lnTo>
                  <a:lnTo>
                    <a:pt x="773" y="4561"/>
                  </a:lnTo>
                  <a:lnTo>
                    <a:pt x="696" y="4480"/>
                  </a:lnTo>
                  <a:lnTo>
                    <a:pt x="622" y="4395"/>
                  </a:lnTo>
                  <a:lnTo>
                    <a:pt x="552" y="4305"/>
                  </a:lnTo>
                  <a:lnTo>
                    <a:pt x="485" y="4212"/>
                  </a:lnTo>
                  <a:lnTo>
                    <a:pt x="422" y="4115"/>
                  </a:lnTo>
                  <a:lnTo>
                    <a:pt x="363" y="4014"/>
                  </a:lnTo>
                  <a:lnTo>
                    <a:pt x="308" y="3909"/>
                  </a:lnTo>
                  <a:lnTo>
                    <a:pt x="257" y="3801"/>
                  </a:lnTo>
                  <a:lnTo>
                    <a:pt x="210" y="3690"/>
                  </a:lnTo>
                  <a:lnTo>
                    <a:pt x="167" y="3576"/>
                  </a:lnTo>
                  <a:lnTo>
                    <a:pt x="129" y="3460"/>
                  </a:lnTo>
                  <a:lnTo>
                    <a:pt x="96" y="3340"/>
                  </a:lnTo>
                  <a:lnTo>
                    <a:pt x="67" y="3218"/>
                  </a:lnTo>
                  <a:lnTo>
                    <a:pt x="44" y="3094"/>
                  </a:lnTo>
                  <a:lnTo>
                    <a:pt x="25" y="2967"/>
                  </a:lnTo>
                  <a:lnTo>
                    <a:pt x="11" y="2838"/>
                  </a:lnTo>
                  <a:lnTo>
                    <a:pt x="3" y="2708"/>
                  </a:lnTo>
                  <a:lnTo>
                    <a:pt x="0" y="2575"/>
                  </a:lnTo>
                  <a:cubicBezTo>
                    <a:pt x="0" y="2566"/>
                    <a:pt x="5" y="2558"/>
                    <a:pt x="13" y="2553"/>
                  </a:cubicBezTo>
                  <a:cubicBezTo>
                    <a:pt x="21" y="2549"/>
                    <a:pt x="31" y="2549"/>
                    <a:pt x="39" y="2554"/>
                  </a:cubicBezTo>
                  <a:lnTo>
                    <a:pt x="40" y="2555"/>
                  </a:lnTo>
                  <a:close/>
                  <a:moveTo>
                    <a:pt x="11" y="2596"/>
                  </a:moveTo>
                  <a:lnTo>
                    <a:pt x="50" y="2574"/>
                  </a:lnTo>
                  <a:lnTo>
                    <a:pt x="53" y="2705"/>
                  </a:lnTo>
                  <a:lnTo>
                    <a:pt x="61" y="2833"/>
                  </a:lnTo>
                  <a:lnTo>
                    <a:pt x="74" y="2960"/>
                  </a:lnTo>
                  <a:lnTo>
                    <a:pt x="93" y="3084"/>
                  </a:lnTo>
                  <a:lnTo>
                    <a:pt x="116" y="3207"/>
                  </a:lnTo>
                  <a:lnTo>
                    <a:pt x="144" y="3327"/>
                  </a:lnTo>
                  <a:lnTo>
                    <a:pt x="177" y="3444"/>
                  </a:lnTo>
                  <a:lnTo>
                    <a:pt x="214" y="3559"/>
                  </a:lnTo>
                  <a:lnTo>
                    <a:pt x="256" y="3671"/>
                  </a:lnTo>
                  <a:lnTo>
                    <a:pt x="302" y="3780"/>
                  </a:lnTo>
                  <a:lnTo>
                    <a:pt x="352" y="3886"/>
                  </a:lnTo>
                  <a:lnTo>
                    <a:pt x="406" y="3988"/>
                  </a:lnTo>
                  <a:lnTo>
                    <a:pt x="464" y="4087"/>
                  </a:lnTo>
                  <a:lnTo>
                    <a:pt x="526" y="4183"/>
                  </a:lnTo>
                  <a:lnTo>
                    <a:pt x="591" y="4275"/>
                  </a:lnTo>
                  <a:lnTo>
                    <a:pt x="660" y="4362"/>
                  </a:lnTo>
                  <a:lnTo>
                    <a:pt x="732" y="4446"/>
                  </a:lnTo>
                  <a:lnTo>
                    <a:pt x="807" y="4525"/>
                  </a:lnTo>
                  <a:lnTo>
                    <a:pt x="886" y="4600"/>
                  </a:lnTo>
                  <a:lnTo>
                    <a:pt x="967" y="4670"/>
                  </a:lnTo>
                  <a:lnTo>
                    <a:pt x="1051" y="4736"/>
                  </a:lnTo>
                  <a:lnTo>
                    <a:pt x="1138" y="4796"/>
                  </a:lnTo>
                  <a:lnTo>
                    <a:pt x="1227" y="4852"/>
                  </a:lnTo>
                  <a:lnTo>
                    <a:pt x="1319" y="4902"/>
                  </a:lnTo>
                  <a:lnTo>
                    <a:pt x="1413" y="4948"/>
                  </a:lnTo>
                  <a:lnTo>
                    <a:pt x="1510" y="4987"/>
                  </a:lnTo>
                  <a:lnTo>
                    <a:pt x="1608" y="5021"/>
                  </a:lnTo>
                  <a:lnTo>
                    <a:pt x="1658" y="5036"/>
                  </a:lnTo>
                  <a:lnTo>
                    <a:pt x="1708" y="5049"/>
                  </a:lnTo>
                  <a:lnTo>
                    <a:pt x="1759" y="5061"/>
                  </a:lnTo>
                  <a:lnTo>
                    <a:pt x="1810" y="5071"/>
                  </a:lnTo>
                  <a:lnTo>
                    <a:pt x="1862" y="5080"/>
                  </a:lnTo>
                  <a:lnTo>
                    <a:pt x="1914" y="5087"/>
                  </a:lnTo>
                  <a:lnTo>
                    <a:pt x="1966" y="5093"/>
                  </a:lnTo>
                  <a:lnTo>
                    <a:pt x="2019" y="5097"/>
                  </a:lnTo>
                  <a:lnTo>
                    <a:pt x="2072" y="5100"/>
                  </a:lnTo>
                  <a:lnTo>
                    <a:pt x="2126" y="5100"/>
                  </a:lnTo>
                  <a:lnTo>
                    <a:pt x="2179" y="5099"/>
                  </a:lnTo>
                  <a:lnTo>
                    <a:pt x="2232" y="5097"/>
                  </a:lnTo>
                  <a:lnTo>
                    <a:pt x="2285" y="5093"/>
                  </a:lnTo>
                  <a:lnTo>
                    <a:pt x="2337" y="5087"/>
                  </a:lnTo>
                  <a:lnTo>
                    <a:pt x="2389" y="5080"/>
                  </a:lnTo>
                  <a:lnTo>
                    <a:pt x="2441" y="5071"/>
                  </a:lnTo>
                  <a:lnTo>
                    <a:pt x="2492" y="5061"/>
                  </a:lnTo>
                  <a:lnTo>
                    <a:pt x="2543" y="5050"/>
                  </a:lnTo>
                  <a:lnTo>
                    <a:pt x="2593" y="5036"/>
                  </a:lnTo>
                  <a:lnTo>
                    <a:pt x="2643" y="5022"/>
                  </a:lnTo>
                  <a:lnTo>
                    <a:pt x="2741" y="4988"/>
                  </a:lnTo>
                  <a:lnTo>
                    <a:pt x="2837" y="4948"/>
                  </a:lnTo>
                  <a:lnTo>
                    <a:pt x="2931" y="4903"/>
                  </a:lnTo>
                  <a:lnTo>
                    <a:pt x="3023" y="4853"/>
                  </a:lnTo>
                  <a:lnTo>
                    <a:pt x="3113" y="4797"/>
                  </a:lnTo>
                  <a:lnTo>
                    <a:pt x="3200" y="4736"/>
                  </a:lnTo>
                  <a:lnTo>
                    <a:pt x="3284" y="4671"/>
                  </a:lnTo>
                  <a:lnTo>
                    <a:pt x="3365" y="4601"/>
                  </a:lnTo>
                  <a:lnTo>
                    <a:pt x="3444" y="4526"/>
                  </a:lnTo>
                  <a:lnTo>
                    <a:pt x="3519" y="4447"/>
                  </a:lnTo>
                  <a:lnTo>
                    <a:pt x="3591" y="4363"/>
                  </a:lnTo>
                  <a:lnTo>
                    <a:pt x="3660" y="4275"/>
                  </a:lnTo>
                  <a:lnTo>
                    <a:pt x="3725" y="4184"/>
                  </a:lnTo>
                  <a:lnTo>
                    <a:pt x="3787" y="4089"/>
                  </a:lnTo>
                  <a:lnTo>
                    <a:pt x="3845" y="3990"/>
                  </a:lnTo>
                  <a:lnTo>
                    <a:pt x="3899" y="3887"/>
                  </a:lnTo>
                  <a:lnTo>
                    <a:pt x="3949" y="3781"/>
                  </a:lnTo>
                  <a:lnTo>
                    <a:pt x="3996" y="3672"/>
                  </a:lnTo>
                  <a:lnTo>
                    <a:pt x="4037" y="3560"/>
                  </a:lnTo>
                  <a:lnTo>
                    <a:pt x="4074" y="3446"/>
                  </a:lnTo>
                  <a:lnTo>
                    <a:pt x="4107" y="3328"/>
                  </a:lnTo>
                  <a:lnTo>
                    <a:pt x="4135" y="3208"/>
                  </a:lnTo>
                  <a:lnTo>
                    <a:pt x="4158" y="3086"/>
                  </a:lnTo>
                  <a:lnTo>
                    <a:pt x="4177" y="2961"/>
                  </a:lnTo>
                  <a:lnTo>
                    <a:pt x="4190" y="2835"/>
                  </a:lnTo>
                  <a:lnTo>
                    <a:pt x="4198" y="2706"/>
                  </a:lnTo>
                  <a:lnTo>
                    <a:pt x="4200" y="2575"/>
                  </a:lnTo>
                  <a:lnTo>
                    <a:pt x="4198" y="2445"/>
                  </a:lnTo>
                  <a:lnTo>
                    <a:pt x="4190" y="2317"/>
                  </a:lnTo>
                  <a:lnTo>
                    <a:pt x="4176" y="2190"/>
                  </a:lnTo>
                  <a:lnTo>
                    <a:pt x="4158" y="2066"/>
                  </a:lnTo>
                  <a:lnTo>
                    <a:pt x="4135" y="1943"/>
                  </a:lnTo>
                  <a:lnTo>
                    <a:pt x="4107" y="1823"/>
                  </a:lnTo>
                  <a:lnTo>
                    <a:pt x="4074" y="1706"/>
                  </a:lnTo>
                  <a:lnTo>
                    <a:pt x="4037" y="1591"/>
                  </a:lnTo>
                  <a:lnTo>
                    <a:pt x="3996" y="1479"/>
                  </a:lnTo>
                  <a:lnTo>
                    <a:pt x="3950" y="1370"/>
                  </a:lnTo>
                  <a:lnTo>
                    <a:pt x="3900" y="1265"/>
                  </a:lnTo>
                  <a:lnTo>
                    <a:pt x="3846" y="1162"/>
                  </a:lnTo>
                  <a:lnTo>
                    <a:pt x="3788" y="1063"/>
                  </a:lnTo>
                  <a:lnTo>
                    <a:pt x="3726" y="968"/>
                  </a:lnTo>
                  <a:lnTo>
                    <a:pt x="3661" y="876"/>
                  </a:lnTo>
                  <a:lnTo>
                    <a:pt x="3592" y="789"/>
                  </a:lnTo>
                  <a:lnTo>
                    <a:pt x="3520" y="705"/>
                  </a:lnTo>
                  <a:lnTo>
                    <a:pt x="3444" y="626"/>
                  </a:lnTo>
                  <a:lnTo>
                    <a:pt x="3366" y="551"/>
                  </a:lnTo>
                  <a:lnTo>
                    <a:pt x="3285" y="481"/>
                  </a:lnTo>
                  <a:lnTo>
                    <a:pt x="3201" y="415"/>
                  </a:lnTo>
                  <a:lnTo>
                    <a:pt x="3114" y="354"/>
                  </a:lnTo>
                  <a:lnTo>
                    <a:pt x="3024" y="299"/>
                  </a:lnTo>
                  <a:lnTo>
                    <a:pt x="2933" y="249"/>
                  </a:lnTo>
                  <a:lnTo>
                    <a:pt x="2838" y="203"/>
                  </a:lnTo>
                  <a:lnTo>
                    <a:pt x="2742" y="164"/>
                  </a:lnTo>
                  <a:lnTo>
                    <a:pt x="2644" y="130"/>
                  </a:lnTo>
                  <a:lnTo>
                    <a:pt x="2594" y="115"/>
                  </a:lnTo>
                  <a:lnTo>
                    <a:pt x="2544" y="102"/>
                  </a:lnTo>
                  <a:lnTo>
                    <a:pt x="2493" y="90"/>
                  </a:lnTo>
                  <a:lnTo>
                    <a:pt x="2441" y="80"/>
                  </a:lnTo>
                  <a:lnTo>
                    <a:pt x="2390" y="71"/>
                  </a:lnTo>
                  <a:lnTo>
                    <a:pt x="2338" y="64"/>
                  </a:lnTo>
                  <a:lnTo>
                    <a:pt x="2285" y="58"/>
                  </a:lnTo>
                  <a:lnTo>
                    <a:pt x="2233" y="54"/>
                  </a:lnTo>
                  <a:lnTo>
                    <a:pt x="2180" y="51"/>
                  </a:lnTo>
                  <a:lnTo>
                    <a:pt x="2126" y="50"/>
                  </a:lnTo>
                  <a:lnTo>
                    <a:pt x="2073" y="51"/>
                  </a:lnTo>
                  <a:lnTo>
                    <a:pt x="2020" y="54"/>
                  </a:lnTo>
                  <a:lnTo>
                    <a:pt x="1967" y="58"/>
                  </a:lnTo>
                  <a:lnTo>
                    <a:pt x="1915" y="63"/>
                  </a:lnTo>
                  <a:lnTo>
                    <a:pt x="1863" y="71"/>
                  </a:lnTo>
                  <a:lnTo>
                    <a:pt x="1811" y="79"/>
                  </a:lnTo>
                  <a:lnTo>
                    <a:pt x="1760" y="90"/>
                  </a:lnTo>
                  <a:lnTo>
                    <a:pt x="1709" y="101"/>
                  </a:lnTo>
                  <a:lnTo>
                    <a:pt x="1659" y="115"/>
                  </a:lnTo>
                  <a:lnTo>
                    <a:pt x="1609" y="129"/>
                  </a:lnTo>
                  <a:lnTo>
                    <a:pt x="1511" y="163"/>
                  </a:lnTo>
                  <a:lnTo>
                    <a:pt x="1415" y="203"/>
                  </a:lnTo>
                  <a:lnTo>
                    <a:pt x="1321" y="248"/>
                  </a:lnTo>
                  <a:lnTo>
                    <a:pt x="1229" y="298"/>
                  </a:lnTo>
                  <a:lnTo>
                    <a:pt x="1139" y="354"/>
                  </a:lnTo>
                  <a:lnTo>
                    <a:pt x="1052" y="414"/>
                  </a:lnTo>
                  <a:lnTo>
                    <a:pt x="968" y="480"/>
                  </a:lnTo>
                  <a:lnTo>
                    <a:pt x="887" y="550"/>
                  </a:lnTo>
                  <a:lnTo>
                    <a:pt x="808" y="625"/>
                  </a:lnTo>
                  <a:lnTo>
                    <a:pt x="733" y="704"/>
                  </a:lnTo>
                  <a:lnTo>
                    <a:pt x="661" y="788"/>
                  </a:lnTo>
                  <a:lnTo>
                    <a:pt x="592" y="875"/>
                  </a:lnTo>
                  <a:lnTo>
                    <a:pt x="526" y="967"/>
                  </a:lnTo>
                  <a:lnTo>
                    <a:pt x="465" y="1062"/>
                  </a:lnTo>
                  <a:lnTo>
                    <a:pt x="407" y="1161"/>
                  </a:lnTo>
                  <a:lnTo>
                    <a:pt x="353" y="1264"/>
                  </a:lnTo>
                  <a:lnTo>
                    <a:pt x="302" y="1370"/>
                  </a:lnTo>
                  <a:lnTo>
                    <a:pt x="256" y="1479"/>
                  </a:lnTo>
                  <a:lnTo>
                    <a:pt x="215" y="1591"/>
                  </a:lnTo>
                  <a:lnTo>
                    <a:pt x="178" y="1705"/>
                  </a:lnTo>
                  <a:lnTo>
                    <a:pt x="145" y="1823"/>
                  </a:lnTo>
                  <a:lnTo>
                    <a:pt x="117" y="1943"/>
                  </a:lnTo>
                  <a:lnTo>
                    <a:pt x="93" y="2065"/>
                  </a:lnTo>
                  <a:lnTo>
                    <a:pt x="75" y="2190"/>
                  </a:lnTo>
                  <a:lnTo>
                    <a:pt x="62" y="2316"/>
                  </a:lnTo>
                  <a:lnTo>
                    <a:pt x="54" y="2445"/>
                  </a:lnTo>
                  <a:lnTo>
                    <a:pt x="51" y="2576"/>
                  </a:lnTo>
                  <a:cubicBezTo>
                    <a:pt x="51" y="2585"/>
                    <a:pt x="46" y="2593"/>
                    <a:pt x="38" y="2598"/>
                  </a:cubicBezTo>
                  <a:cubicBezTo>
                    <a:pt x="29" y="2602"/>
                    <a:pt x="20" y="2601"/>
                    <a:pt x="12" y="2596"/>
                  </a:cubicBezTo>
                  <a:lnTo>
                    <a:pt x="11" y="2596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26" name="Freeform 102"/>
            <p:cNvSpPr>
              <a:spLocks noEditPoints="1"/>
            </p:cNvSpPr>
            <p:nvPr/>
          </p:nvSpPr>
          <p:spPr bwMode="auto">
            <a:xfrm>
              <a:off x="1960" y="1088"/>
              <a:ext cx="1346" cy="1669"/>
            </a:xfrm>
            <a:custGeom>
              <a:avLst/>
              <a:gdLst/>
              <a:ahLst/>
              <a:cxnLst>
                <a:cxn ang="0">
                  <a:pos x="71" y="6418"/>
                </a:cxn>
                <a:cxn ang="0">
                  <a:pos x="368" y="4971"/>
                </a:cxn>
                <a:cxn ang="0">
                  <a:pos x="1034" y="3344"/>
                </a:cxn>
                <a:cxn ang="0">
                  <a:pos x="2092" y="1852"/>
                </a:cxn>
                <a:cxn ang="0">
                  <a:pos x="3042" y="1007"/>
                </a:cxn>
                <a:cxn ang="0">
                  <a:pos x="4116" y="400"/>
                </a:cxn>
                <a:cxn ang="0">
                  <a:pos x="5292" y="61"/>
                </a:cxn>
                <a:cxn ang="0">
                  <a:pos x="6535" y="23"/>
                </a:cxn>
                <a:cxn ang="0">
                  <a:pos x="7732" y="289"/>
                </a:cxn>
                <a:cxn ang="0">
                  <a:pos x="8835" y="831"/>
                </a:cxn>
                <a:cxn ang="0">
                  <a:pos x="9819" y="1619"/>
                </a:cxn>
                <a:cxn ang="0">
                  <a:pos x="10753" y="2758"/>
                </a:cxn>
                <a:cxn ang="0">
                  <a:pos x="11659" y="4625"/>
                </a:cxn>
                <a:cxn ang="0">
                  <a:pos x="12011" y="6043"/>
                </a:cxn>
                <a:cxn ang="0">
                  <a:pos x="12133" y="7565"/>
                </a:cxn>
                <a:cxn ang="0">
                  <a:pos x="12012" y="9089"/>
                </a:cxn>
                <a:cxn ang="0">
                  <a:pos x="11660" y="10508"/>
                </a:cxn>
                <a:cxn ang="0">
                  <a:pos x="10755" y="12373"/>
                </a:cxn>
                <a:cxn ang="0">
                  <a:pos x="9820" y="13514"/>
                </a:cxn>
                <a:cxn ang="0">
                  <a:pos x="8836" y="14302"/>
                </a:cxn>
                <a:cxn ang="0">
                  <a:pos x="7734" y="14844"/>
                </a:cxn>
                <a:cxn ang="0">
                  <a:pos x="6537" y="15110"/>
                </a:cxn>
                <a:cxn ang="0">
                  <a:pos x="5295" y="15073"/>
                </a:cxn>
                <a:cxn ang="0">
                  <a:pos x="4119" y="14735"/>
                </a:cxn>
                <a:cxn ang="0">
                  <a:pos x="3044" y="14129"/>
                </a:cxn>
                <a:cxn ang="0">
                  <a:pos x="2093" y="13284"/>
                </a:cxn>
                <a:cxn ang="0">
                  <a:pos x="1035" y="11793"/>
                </a:cxn>
                <a:cxn ang="0">
                  <a:pos x="368" y="10165"/>
                </a:cxn>
                <a:cxn ang="0">
                  <a:pos x="70" y="8718"/>
                </a:cxn>
                <a:cxn ang="0">
                  <a:pos x="83" y="7502"/>
                </a:cxn>
                <a:cxn ang="0">
                  <a:pos x="181" y="8515"/>
                </a:cxn>
                <a:cxn ang="0">
                  <a:pos x="447" y="9954"/>
                </a:cxn>
                <a:cxn ang="0">
                  <a:pos x="996" y="11426"/>
                </a:cxn>
                <a:cxn ang="0">
                  <a:pos x="2084" y="13074"/>
                </a:cxn>
                <a:cxn ang="0">
                  <a:pos x="2997" y="13928"/>
                </a:cxn>
                <a:cxn ang="0">
                  <a:pos x="4032" y="14551"/>
                </a:cxn>
                <a:cxn ang="0">
                  <a:pos x="5166" y="14915"/>
                </a:cxn>
                <a:cxn ang="0">
                  <a:pos x="6371" y="14989"/>
                </a:cxn>
                <a:cxn ang="0">
                  <a:pos x="7546" y="14767"/>
                </a:cxn>
                <a:cxn ang="0">
                  <a:pos x="8634" y="14270"/>
                </a:cxn>
                <a:cxn ang="0">
                  <a:pos x="9612" y="13529"/>
                </a:cxn>
                <a:cxn ang="0">
                  <a:pos x="10455" y="12572"/>
                </a:cxn>
                <a:cxn ang="0">
                  <a:pos x="11476" y="10632"/>
                </a:cxn>
                <a:cxn ang="0">
                  <a:pos x="11849" y="9250"/>
                </a:cxn>
                <a:cxn ang="0">
                  <a:pos x="12000" y="7761"/>
                </a:cxn>
                <a:cxn ang="0">
                  <a:pos x="11908" y="6248"/>
                </a:cxn>
                <a:cxn ang="0">
                  <a:pos x="11588" y="4837"/>
                </a:cxn>
                <a:cxn ang="0">
                  <a:pos x="10820" y="3115"/>
                </a:cxn>
                <a:cxn ang="0">
                  <a:pos x="9838" y="1827"/>
                </a:cxn>
                <a:cxn ang="0">
                  <a:pos x="8892" y="1028"/>
                </a:cxn>
                <a:cxn ang="0">
                  <a:pos x="7829" y="467"/>
                </a:cxn>
                <a:cxn ang="0">
                  <a:pos x="6675" y="172"/>
                </a:cxn>
                <a:cxn ang="0">
                  <a:pos x="5464" y="171"/>
                </a:cxn>
                <a:cxn ang="0">
                  <a:pos x="4309" y="466"/>
                </a:cxn>
                <a:cxn ang="0">
                  <a:pos x="3246" y="1027"/>
                </a:cxn>
                <a:cxn ang="0">
                  <a:pos x="2300" y="1826"/>
                </a:cxn>
                <a:cxn ang="0">
                  <a:pos x="1318" y="3113"/>
                </a:cxn>
                <a:cxn ang="0">
                  <a:pos x="548" y="4837"/>
                </a:cxn>
                <a:cxn ang="0">
                  <a:pos x="228" y="6249"/>
                </a:cxn>
                <a:cxn ang="0">
                  <a:pos x="109" y="7620"/>
                </a:cxn>
              </a:cxnLst>
              <a:rect l="0" t="0" r="r" b="b"/>
              <a:pathLst>
                <a:path w="12133" h="15132">
                  <a:moveTo>
                    <a:pt x="85" y="7503"/>
                  </a:moveTo>
                  <a:lnTo>
                    <a:pt x="2" y="7567"/>
                  </a:lnTo>
                  <a:lnTo>
                    <a:pt x="4" y="7373"/>
                  </a:lnTo>
                  <a:lnTo>
                    <a:pt x="10" y="7179"/>
                  </a:lnTo>
                  <a:lnTo>
                    <a:pt x="19" y="6987"/>
                  </a:lnTo>
                  <a:lnTo>
                    <a:pt x="33" y="6796"/>
                  </a:lnTo>
                  <a:lnTo>
                    <a:pt x="50" y="6606"/>
                  </a:lnTo>
                  <a:lnTo>
                    <a:pt x="71" y="6418"/>
                  </a:lnTo>
                  <a:lnTo>
                    <a:pt x="96" y="6231"/>
                  </a:lnTo>
                  <a:lnTo>
                    <a:pt x="125" y="6046"/>
                  </a:lnTo>
                  <a:lnTo>
                    <a:pt x="156" y="5863"/>
                  </a:lnTo>
                  <a:lnTo>
                    <a:pt x="192" y="5680"/>
                  </a:lnTo>
                  <a:lnTo>
                    <a:pt x="231" y="5500"/>
                  </a:lnTo>
                  <a:lnTo>
                    <a:pt x="273" y="5322"/>
                  </a:lnTo>
                  <a:lnTo>
                    <a:pt x="319" y="5145"/>
                  </a:lnTo>
                  <a:lnTo>
                    <a:pt x="368" y="4971"/>
                  </a:lnTo>
                  <a:lnTo>
                    <a:pt x="421" y="4798"/>
                  </a:lnTo>
                  <a:lnTo>
                    <a:pt x="477" y="4627"/>
                  </a:lnTo>
                  <a:lnTo>
                    <a:pt x="536" y="4459"/>
                  </a:lnTo>
                  <a:lnTo>
                    <a:pt x="597" y="4293"/>
                  </a:lnTo>
                  <a:lnTo>
                    <a:pt x="663" y="4128"/>
                  </a:lnTo>
                  <a:lnTo>
                    <a:pt x="731" y="3967"/>
                  </a:lnTo>
                  <a:lnTo>
                    <a:pt x="876" y="3651"/>
                  </a:lnTo>
                  <a:lnTo>
                    <a:pt x="1034" y="3344"/>
                  </a:lnTo>
                  <a:lnTo>
                    <a:pt x="1203" y="3047"/>
                  </a:lnTo>
                  <a:lnTo>
                    <a:pt x="1382" y="2761"/>
                  </a:lnTo>
                  <a:lnTo>
                    <a:pt x="1572" y="2487"/>
                  </a:lnTo>
                  <a:lnTo>
                    <a:pt x="1672" y="2353"/>
                  </a:lnTo>
                  <a:lnTo>
                    <a:pt x="1773" y="2223"/>
                  </a:lnTo>
                  <a:lnTo>
                    <a:pt x="1877" y="2096"/>
                  </a:lnTo>
                  <a:lnTo>
                    <a:pt x="1983" y="1972"/>
                  </a:lnTo>
                  <a:lnTo>
                    <a:pt x="2092" y="1852"/>
                  </a:lnTo>
                  <a:lnTo>
                    <a:pt x="2203" y="1734"/>
                  </a:lnTo>
                  <a:lnTo>
                    <a:pt x="2317" y="1620"/>
                  </a:lnTo>
                  <a:lnTo>
                    <a:pt x="2432" y="1509"/>
                  </a:lnTo>
                  <a:lnTo>
                    <a:pt x="2550" y="1402"/>
                  </a:lnTo>
                  <a:lnTo>
                    <a:pt x="2670" y="1298"/>
                  </a:lnTo>
                  <a:lnTo>
                    <a:pt x="2792" y="1197"/>
                  </a:lnTo>
                  <a:lnTo>
                    <a:pt x="2916" y="1100"/>
                  </a:lnTo>
                  <a:lnTo>
                    <a:pt x="3042" y="1007"/>
                  </a:lnTo>
                  <a:lnTo>
                    <a:pt x="3170" y="918"/>
                  </a:lnTo>
                  <a:lnTo>
                    <a:pt x="3300" y="832"/>
                  </a:lnTo>
                  <a:lnTo>
                    <a:pt x="3432" y="750"/>
                  </a:lnTo>
                  <a:lnTo>
                    <a:pt x="3565" y="672"/>
                  </a:lnTo>
                  <a:lnTo>
                    <a:pt x="3700" y="598"/>
                  </a:lnTo>
                  <a:lnTo>
                    <a:pt x="3838" y="528"/>
                  </a:lnTo>
                  <a:lnTo>
                    <a:pt x="3976" y="462"/>
                  </a:lnTo>
                  <a:lnTo>
                    <a:pt x="4116" y="400"/>
                  </a:lnTo>
                  <a:lnTo>
                    <a:pt x="4259" y="343"/>
                  </a:lnTo>
                  <a:lnTo>
                    <a:pt x="4402" y="289"/>
                  </a:lnTo>
                  <a:lnTo>
                    <a:pt x="4547" y="240"/>
                  </a:lnTo>
                  <a:lnTo>
                    <a:pt x="4694" y="195"/>
                  </a:lnTo>
                  <a:lnTo>
                    <a:pt x="4842" y="155"/>
                  </a:lnTo>
                  <a:lnTo>
                    <a:pt x="4990" y="119"/>
                  </a:lnTo>
                  <a:lnTo>
                    <a:pt x="5141" y="88"/>
                  </a:lnTo>
                  <a:lnTo>
                    <a:pt x="5292" y="61"/>
                  </a:lnTo>
                  <a:lnTo>
                    <a:pt x="5445" y="39"/>
                  </a:lnTo>
                  <a:lnTo>
                    <a:pt x="5599" y="23"/>
                  </a:lnTo>
                  <a:lnTo>
                    <a:pt x="5754" y="10"/>
                  </a:lnTo>
                  <a:lnTo>
                    <a:pt x="5910" y="3"/>
                  </a:lnTo>
                  <a:lnTo>
                    <a:pt x="6067" y="0"/>
                  </a:lnTo>
                  <a:lnTo>
                    <a:pt x="6225" y="3"/>
                  </a:lnTo>
                  <a:lnTo>
                    <a:pt x="6380" y="11"/>
                  </a:lnTo>
                  <a:lnTo>
                    <a:pt x="6535" y="23"/>
                  </a:lnTo>
                  <a:lnTo>
                    <a:pt x="6689" y="40"/>
                  </a:lnTo>
                  <a:lnTo>
                    <a:pt x="6842" y="62"/>
                  </a:lnTo>
                  <a:lnTo>
                    <a:pt x="6993" y="88"/>
                  </a:lnTo>
                  <a:lnTo>
                    <a:pt x="7144" y="119"/>
                  </a:lnTo>
                  <a:lnTo>
                    <a:pt x="7293" y="155"/>
                  </a:lnTo>
                  <a:lnTo>
                    <a:pt x="7441" y="195"/>
                  </a:lnTo>
                  <a:lnTo>
                    <a:pt x="7587" y="240"/>
                  </a:lnTo>
                  <a:lnTo>
                    <a:pt x="7732" y="289"/>
                  </a:lnTo>
                  <a:lnTo>
                    <a:pt x="7876" y="342"/>
                  </a:lnTo>
                  <a:lnTo>
                    <a:pt x="8018" y="400"/>
                  </a:lnTo>
                  <a:lnTo>
                    <a:pt x="8158" y="461"/>
                  </a:lnTo>
                  <a:lnTo>
                    <a:pt x="8297" y="527"/>
                  </a:lnTo>
                  <a:lnTo>
                    <a:pt x="8434" y="598"/>
                  </a:lnTo>
                  <a:lnTo>
                    <a:pt x="8569" y="671"/>
                  </a:lnTo>
                  <a:lnTo>
                    <a:pt x="8703" y="749"/>
                  </a:lnTo>
                  <a:lnTo>
                    <a:pt x="8835" y="831"/>
                  </a:lnTo>
                  <a:lnTo>
                    <a:pt x="8965" y="917"/>
                  </a:lnTo>
                  <a:lnTo>
                    <a:pt x="9093" y="1006"/>
                  </a:lnTo>
                  <a:lnTo>
                    <a:pt x="9219" y="1100"/>
                  </a:lnTo>
                  <a:lnTo>
                    <a:pt x="9343" y="1196"/>
                  </a:lnTo>
                  <a:lnTo>
                    <a:pt x="9465" y="1297"/>
                  </a:lnTo>
                  <a:lnTo>
                    <a:pt x="9585" y="1401"/>
                  </a:lnTo>
                  <a:lnTo>
                    <a:pt x="9703" y="1508"/>
                  </a:lnTo>
                  <a:lnTo>
                    <a:pt x="9819" y="1619"/>
                  </a:lnTo>
                  <a:lnTo>
                    <a:pt x="9932" y="1733"/>
                  </a:lnTo>
                  <a:lnTo>
                    <a:pt x="10043" y="1851"/>
                  </a:lnTo>
                  <a:lnTo>
                    <a:pt x="10152" y="1971"/>
                  </a:lnTo>
                  <a:lnTo>
                    <a:pt x="10259" y="2095"/>
                  </a:lnTo>
                  <a:lnTo>
                    <a:pt x="10362" y="2222"/>
                  </a:lnTo>
                  <a:lnTo>
                    <a:pt x="10464" y="2351"/>
                  </a:lnTo>
                  <a:lnTo>
                    <a:pt x="10563" y="2485"/>
                  </a:lnTo>
                  <a:lnTo>
                    <a:pt x="10753" y="2758"/>
                  </a:lnTo>
                  <a:lnTo>
                    <a:pt x="10932" y="3045"/>
                  </a:lnTo>
                  <a:lnTo>
                    <a:pt x="11101" y="3341"/>
                  </a:lnTo>
                  <a:lnTo>
                    <a:pt x="11259" y="3648"/>
                  </a:lnTo>
                  <a:lnTo>
                    <a:pt x="11404" y="3964"/>
                  </a:lnTo>
                  <a:lnTo>
                    <a:pt x="11473" y="4126"/>
                  </a:lnTo>
                  <a:lnTo>
                    <a:pt x="11538" y="4291"/>
                  </a:lnTo>
                  <a:lnTo>
                    <a:pt x="11600" y="4457"/>
                  </a:lnTo>
                  <a:lnTo>
                    <a:pt x="11659" y="4625"/>
                  </a:lnTo>
                  <a:lnTo>
                    <a:pt x="11715" y="4796"/>
                  </a:lnTo>
                  <a:lnTo>
                    <a:pt x="11767" y="4969"/>
                  </a:lnTo>
                  <a:lnTo>
                    <a:pt x="11817" y="5143"/>
                  </a:lnTo>
                  <a:lnTo>
                    <a:pt x="11862" y="5319"/>
                  </a:lnTo>
                  <a:lnTo>
                    <a:pt x="11905" y="5497"/>
                  </a:lnTo>
                  <a:lnTo>
                    <a:pt x="11944" y="5678"/>
                  </a:lnTo>
                  <a:lnTo>
                    <a:pt x="11979" y="5860"/>
                  </a:lnTo>
                  <a:lnTo>
                    <a:pt x="12011" y="6043"/>
                  </a:lnTo>
                  <a:lnTo>
                    <a:pt x="12039" y="6228"/>
                  </a:lnTo>
                  <a:lnTo>
                    <a:pt x="12064" y="6415"/>
                  </a:lnTo>
                  <a:lnTo>
                    <a:pt x="12085" y="6603"/>
                  </a:lnTo>
                  <a:lnTo>
                    <a:pt x="12102" y="6793"/>
                  </a:lnTo>
                  <a:lnTo>
                    <a:pt x="12116" y="6984"/>
                  </a:lnTo>
                  <a:lnTo>
                    <a:pt x="12126" y="7176"/>
                  </a:lnTo>
                  <a:lnTo>
                    <a:pt x="12132" y="7370"/>
                  </a:lnTo>
                  <a:lnTo>
                    <a:pt x="12133" y="7565"/>
                  </a:lnTo>
                  <a:lnTo>
                    <a:pt x="12133" y="7761"/>
                  </a:lnTo>
                  <a:lnTo>
                    <a:pt x="12127" y="7956"/>
                  </a:lnTo>
                  <a:lnTo>
                    <a:pt x="12118" y="8148"/>
                  </a:lnTo>
                  <a:lnTo>
                    <a:pt x="12104" y="8339"/>
                  </a:lnTo>
                  <a:lnTo>
                    <a:pt x="12087" y="8528"/>
                  </a:lnTo>
                  <a:lnTo>
                    <a:pt x="12066" y="8717"/>
                  </a:lnTo>
                  <a:lnTo>
                    <a:pt x="12041" y="8904"/>
                  </a:lnTo>
                  <a:lnTo>
                    <a:pt x="12012" y="9089"/>
                  </a:lnTo>
                  <a:lnTo>
                    <a:pt x="11981" y="9272"/>
                  </a:lnTo>
                  <a:lnTo>
                    <a:pt x="11945" y="9455"/>
                  </a:lnTo>
                  <a:lnTo>
                    <a:pt x="11906" y="9635"/>
                  </a:lnTo>
                  <a:lnTo>
                    <a:pt x="11863" y="9813"/>
                  </a:lnTo>
                  <a:lnTo>
                    <a:pt x="11817" y="9990"/>
                  </a:lnTo>
                  <a:lnTo>
                    <a:pt x="11769" y="10164"/>
                  </a:lnTo>
                  <a:lnTo>
                    <a:pt x="11716" y="10337"/>
                  </a:lnTo>
                  <a:lnTo>
                    <a:pt x="11660" y="10508"/>
                  </a:lnTo>
                  <a:lnTo>
                    <a:pt x="11601" y="10676"/>
                  </a:lnTo>
                  <a:lnTo>
                    <a:pt x="11539" y="10842"/>
                  </a:lnTo>
                  <a:lnTo>
                    <a:pt x="11474" y="11007"/>
                  </a:lnTo>
                  <a:lnTo>
                    <a:pt x="11406" y="11168"/>
                  </a:lnTo>
                  <a:lnTo>
                    <a:pt x="11261" y="11484"/>
                  </a:lnTo>
                  <a:lnTo>
                    <a:pt x="11103" y="11791"/>
                  </a:lnTo>
                  <a:lnTo>
                    <a:pt x="10934" y="12087"/>
                  </a:lnTo>
                  <a:lnTo>
                    <a:pt x="10755" y="12373"/>
                  </a:lnTo>
                  <a:lnTo>
                    <a:pt x="10564" y="12648"/>
                  </a:lnTo>
                  <a:lnTo>
                    <a:pt x="10465" y="12782"/>
                  </a:lnTo>
                  <a:lnTo>
                    <a:pt x="10363" y="12912"/>
                  </a:lnTo>
                  <a:lnTo>
                    <a:pt x="10259" y="13038"/>
                  </a:lnTo>
                  <a:lnTo>
                    <a:pt x="10153" y="13162"/>
                  </a:lnTo>
                  <a:lnTo>
                    <a:pt x="10044" y="13283"/>
                  </a:lnTo>
                  <a:lnTo>
                    <a:pt x="9933" y="13400"/>
                  </a:lnTo>
                  <a:lnTo>
                    <a:pt x="9820" y="13514"/>
                  </a:lnTo>
                  <a:lnTo>
                    <a:pt x="9704" y="13625"/>
                  </a:lnTo>
                  <a:lnTo>
                    <a:pt x="9586" y="13733"/>
                  </a:lnTo>
                  <a:lnTo>
                    <a:pt x="9467" y="13836"/>
                  </a:lnTo>
                  <a:lnTo>
                    <a:pt x="9344" y="13937"/>
                  </a:lnTo>
                  <a:lnTo>
                    <a:pt x="9220" y="14034"/>
                  </a:lnTo>
                  <a:lnTo>
                    <a:pt x="9094" y="14127"/>
                  </a:lnTo>
                  <a:lnTo>
                    <a:pt x="8966" y="14216"/>
                  </a:lnTo>
                  <a:lnTo>
                    <a:pt x="8836" y="14302"/>
                  </a:lnTo>
                  <a:lnTo>
                    <a:pt x="8705" y="14384"/>
                  </a:lnTo>
                  <a:lnTo>
                    <a:pt x="8571" y="14462"/>
                  </a:lnTo>
                  <a:lnTo>
                    <a:pt x="8436" y="14536"/>
                  </a:lnTo>
                  <a:lnTo>
                    <a:pt x="8298" y="14606"/>
                  </a:lnTo>
                  <a:lnTo>
                    <a:pt x="8160" y="14672"/>
                  </a:lnTo>
                  <a:lnTo>
                    <a:pt x="8019" y="14733"/>
                  </a:lnTo>
                  <a:lnTo>
                    <a:pt x="7877" y="14791"/>
                  </a:lnTo>
                  <a:lnTo>
                    <a:pt x="7734" y="14844"/>
                  </a:lnTo>
                  <a:lnTo>
                    <a:pt x="7589" y="14893"/>
                  </a:lnTo>
                  <a:lnTo>
                    <a:pt x="7442" y="14938"/>
                  </a:lnTo>
                  <a:lnTo>
                    <a:pt x="7295" y="14978"/>
                  </a:lnTo>
                  <a:lnTo>
                    <a:pt x="7145" y="15014"/>
                  </a:lnTo>
                  <a:lnTo>
                    <a:pt x="6995" y="15045"/>
                  </a:lnTo>
                  <a:lnTo>
                    <a:pt x="6843" y="15071"/>
                  </a:lnTo>
                  <a:lnTo>
                    <a:pt x="6690" y="15093"/>
                  </a:lnTo>
                  <a:lnTo>
                    <a:pt x="6537" y="15110"/>
                  </a:lnTo>
                  <a:lnTo>
                    <a:pt x="6382" y="15122"/>
                  </a:lnTo>
                  <a:lnTo>
                    <a:pt x="6225" y="15130"/>
                  </a:lnTo>
                  <a:lnTo>
                    <a:pt x="6069" y="15132"/>
                  </a:lnTo>
                  <a:lnTo>
                    <a:pt x="5913" y="15132"/>
                  </a:lnTo>
                  <a:lnTo>
                    <a:pt x="5756" y="15124"/>
                  </a:lnTo>
                  <a:lnTo>
                    <a:pt x="5602" y="15112"/>
                  </a:lnTo>
                  <a:lnTo>
                    <a:pt x="5448" y="15095"/>
                  </a:lnTo>
                  <a:lnTo>
                    <a:pt x="5295" y="15073"/>
                  </a:lnTo>
                  <a:lnTo>
                    <a:pt x="5143" y="15047"/>
                  </a:lnTo>
                  <a:lnTo>
                    <a:pt x="4993" y="15016"/>
                  </a:lnTo>
                  <a:lnTo>
                    <a:pt x="4843" y="14980"/>
                  </a:lnTo>
                  <a:lnTo>
                    <a:pt x="4696" y="14940"/>
                  </a:lnTo>
                  <a:lnTo>
                    <a:pt x="4550" y="14895"/>
                  </a:lnTo>
                  <a:lnTo>
                    <a:pt x="4405" y="14846"/>
                  </a:lnTo>
                  <a:lnTo>
                    <a:pt x="4261" y="14793"/>
                  </a:lnTo>
                  <a:lnTo>
                    <a:pt x="4119" y="14735"/>
                  </a:lnTo>
                  <a:lnTo>
                    <a:pt x="3979" y="14673"/>
                  </a:lnTo>
                  <a:lnTo>
                    <a:pt x="3840" y="14607"/>
                  </a:lnTo>
                  <a:lnTo>
                    <a:pt x="3703" y="14537"/>
                  </a:lnTo>
                  <a:lnTo>
                    <a:pt x="3567" y="14464"/>
                  </a:lnTo>
                  <a:lnTo>
                    <a:pt x="3433" y="14386"/>
                  </a:lnTo>
                  <a:lnTo>
                    <a:pt x="3302" y="14304"/>
                  </a:lnTo>
                  <a:lnTo>
                    <a:pt x="3172" y="14218"/>
                  </a:lnTo>
                  <a:lnTo>
                    <a:pt x="3044" y="14129"/>
                  </a:lnTo>
                  <a:lnTo>
                    <a:pt x="2917" y="14035"/>
                  </a:lnTo>
                  <a:lnTo>
                    <a:pt x="2793" y="13939"/>
                  </a:lnTo>
                  <a:lnTo>
                    <a:pt x="2671" y="13838"/>
                  </a:lnTo>
                  <a:lnTo>
                    <a:pt x="2551" y="13734"/>
                  </a:lnTo>
                  <a:lnTo>
                    <a:pt x="2434" y="13627"/>
                  </a:lnTo>
                  <a:lnTo>
                    <a:pt x="2318" y="13516"/>
                  </a:lnTo>
                  <a:lnTo>
                    <a:pt x="2204" y="13402"/>
                  </a:lnTo>
                  <a:lnTo>
                    <a:pt x="2093" y="13284"/>
                  </a:lnTo>
                  <a:lnTo>
                    <a:pt x="1984" y="13164"/>
                  </a:lnTo>
                  <a:lnTo>
                    <a:pt x="1878" y="13040"/>
                  </a:lnTo>
                  <a:lnTo>
                    <a:pt x="1774" y="12913"/>
                  </a:lnTo>
                  <a:lnTo>
                    <a:pt x="1672" y="12783"/>
                  </a:lnTo>
                  <a:lnTo>
                    <a:pt x="1573" y="12650"/>
                  </a:lnTo>
                  <a:lnTo>
                    <a:pt x="1383" y="12376"/>
                  </a:lnTo>
                  <a:lnTo>
                    <a:pt x="1204" y="12090"/>
                  </a:lnTo>
                  <a:lnTo>
                    <a:pt x="1035" y="11793"/>
                  </a:lnTo>
                  <a:lnTo>
                    <a:pt x="877" y="11487"/>
                  </a:lnTo>
                  <a:lnTo>
                    <a:pt x="731" y="11170"/>
                  </a:lnTo>
                  <a:lnTo>
                    <a:pt x="663" y="11007"/>
                  </a:lnTo>
                  <a:lnTo>
                    <a:pt x="598" y="10844"/>
                  </a:lnTo>
                  <a:lnTo>
                    <a:pt x="535" y="10677"/>
                  </a:lnTo>
                  <a:lnTo>
                    <a:pt x="476" y="10509"/>
                  </a:lnTo>
                  <a:lnTo>
                    <a:pt x="420" y="10338"/>
                  </a:lnTo>
                  <a:lnTo>
                    <a:pt x="368" y="10165"/>
                  </a:lnTo>
                  <a:lnTo>
                    <a:pt x="318" y="9991"/>
                  </a:lnTo>
                  <a:lnTo>
                    <a:pt x="272" y="9814"/>
                  </a:lnTo>
                  <a:lnTo>
                    <a:pt x="230" y="9636"/>
                  </a:lnTo>
                  <a:lnTo>
                    <a:pt x="191" y="9456"/>
                  </a:lnTo>
                  <a:lnTo>
                    <a:pt x="156" y="9274"/>
                  </a:lnTo>
                  <a:lnTo>
                    <a:pt x="123" y="9090"/>
                  </a:lnTo>
                  <a:lnTo>
                    <a:pt x="95" y="8904"/>
                  </a:lnTo>
                  <a:lnTo>
                    <a:pt x="70" y="8718"/>
                  </a:lnTo>
                  <a:lnTo>
                    <a:pt x="49" y="8529"/>
                  </a:lnTo>
                  <a:lnTo>
                    <a:pt x="32" y="8340"/>
                  </a:lnTo>
                  <a:lnTo>
                    <a:pt x="18" y="8149"/>
                  </a:lnTo>
                  <a:lnTo>
                    <a:pt x="8" y="7956"/>
                  </a:lnTo>
                  <a:lnTo>
                    <a:pt x="2" y="7763"/>
                  </a:lnTo>
                  <a:lnTo>
                    <a:pt x="0" y="7568"/>
                  </a:lnTo>
                  <a:cubicBezTo>
                    <a:pt x="0" y="7547"/>
                    <a:pt x="9" y="7527"/>
                    <a:pt x="25" y="7515"/>
                  </a:cubicBezTo>
                  <a:cubicBezTo>
                    <a:pt x="41" y="7502"/>
                    <a:pt x="63" y="7497"/>
                    <a:pt x="83" y="7502"/>
                  </a:cubicBezTo>
                  <a:lnTo>
                    <a:pt x="85" y="7503"/>
                  </a:lnTo>
                  <a:close/>
                  <a:moveTo>
                    <a:pt x="50" y="7632"/>
                  </a:moveTo>
                  <a:lnTo>
                    <a:pt x="133" y="7566"/>
                  </a:lnTo>
                  <a:lnTo>
                    <a:pt x="135" y="7758"/>
                  </a:lnTo>
                  <a:lnTo>
                    <a:pt x="141" y="7949"/>
                  </a:lnTo>
                  <a:lnTo>
                    <a:pt x="151" y="8139"/>
                  </a:lnTo>
                  <a:lnTo>
                    <a:pt x="164" y="8328"/>
                  </a:lnTo>
                  <a:lnTo>
                    <a:pt x="181" y="8515"/>
                  </a:lnTo>
                  <a:lnTo>
                    <a:pt x="202" y="8700"/>
                  </a:lnTo>
                  <a:lnTo>
                    <a:pt x="227" y="8884"/>
                  </a:lnTo>
                  <a:lnTo>
                    <a:pt x="255" y="9067"/>
                  </a:lnTo>
                  <a:lnTo>
                    <a:pt x="286" y="9248"/>
                  </a:lnTo>
                  <a:lnTo>
                    <a:pt x="321" y="9427"/>
                  </a:lnTo>
                  <a:lnTo>
                    <a:pt x="360" y="9605"/>
                  </a:lnTo>
                  <a:lnTo>
                    <a:pt x="401" y="9781"/>
                  </a:lnTo>
                  <a:lnTo>
                    <a:pt x="447" y="9954"/>
                  </a:lnTo>
                  <a:lnTo>
                    <a:pt x="495" y="10127"/>
                  </a:lnTo>
                  <a:lnTo>
                    <a:pt x="547" y="10296"/>
                  </a:lnTo>
                  <a:lnTo>
                    <a:pt x="602" y="10464"/>
                  </a:lnTo>
                  <a:lnTo>
                    <a:pt x="660" y="10630"/>
                  </a:lnTo>
                  <a:lnTo>
                    <a:pt x="721" y="10794"/>
                  </a:lnTo>
                  <a:lnTo>
                    <a:pt x="785" y="10955"/>
                  </a:lnTo>
                  <a:lnTo>
                    <a:pt x="853" y="11114"/>
                  </a:lnTo>
                  <a:lnTo>
                    <a:pt x="996" y="11426"/>
                  </a:lnTo>
                  <a:lnTo>
                    <a:pt x="1150" y="11727"/>
                  </a:lnTo>
                  <a:lnTo>
                    <a:pt x="1316" y="12019"/>
                  </a:lnTo>
                  <a:lnTo>
                    <a:pt x="1493" y="12300"/>
                  </a:lnTo>
                  <a:lnTo>
                    <a:pt x="1680" y="12570"/>
                  </a:lnTo>
                  <a:lnTo>
                    <a:pt x="1777" y="12701"/>
                  </a:lnTo>
                  <a:lnTo>
                    <a:pt x="1877" y="12828"/>
                  </a:lnTo>
                  <a:lnTo>
                    <a:pt x="1979" y="12953"/>
                  </a:lnTo>
                  <a:lnTo>
                    <a:pt x="2084" y="13074"/>
                  </a:lnTo>
                  <a:lnTo>
                    <a:pt x="2190" y="13193"/>
                  </a:lnTo>
                  <a:lnTo>
                    <a:pt x="2299" y="13308"/>
                  </a:lnTo>
                  <a:lnTo>
                    <a:pt x="2410" y="13420"/>
                  </a:lnTo>
                  <a:lnTo>
                    <a:pt x="2523" y="13528"/>
                  </a:lnTo>
                  <a:lnTo>
                    <a:pt x="2639" y="13633"/>
                  </a:lnTo>
                  <a:lnTo>
                    <a:pt x="2756" y="13735"/>
                  </a:lnTo>
                  <a:lnTo>
                    <a:pt x="2875" y="13833"/>
                  </a:lnTo>
                  <a:lnTo>
                    <a:pt x="2997" y="13928"/>
                  </a:lnTo>
                  <a:lnTo>
                    <a:pt x="3120" y="14019"/>
                  </a:lnTo>
                  <a:lnTo>
                    <a:pt x="3245" y="14106"/>
                  </a:lnTo>
                  <a:lnTo>
                    <a:pt x="3372" y="14190"/>
                  </a:lnTo>
                  <a:lnTo>
                    <a:pt x="3501" y="14270"/>
                  </a:lnTo>
                  <a:lnTo>
                    <a:pt x="3631" y="14346"/>
                  </a:lnTo>
                  <a:lnTo>
                    <a:pt x="3763" y="14419"/>
                  </a:lnTo>
                  <a:lnTo>
                    <a:pt x="3897" y="14487"/>
                  </a:lnTo>
                  <a:lnTo>
                    <a:pt x="4032" y="14551"/>
                  </a:lnTo>
                  <a:lnTo>
                    <a:pt x="4169" y="14612"/>
                  </a:lnTo>
                  <a:lnTo>
                    <a:pt x="4307" y="14668"/>
                  </a:lnTo>
                  <a:lnTo>
                    <a:pt x="4447" y="14720"/>
                  </a:lnTo>
                  <a:lnTo>
                    <a:pt x="4588" y="14768"/>
                  </a:lnTo>
                  <a:lnTo>
                    <a:pt x="4731" y="14811"/>
                  </a:lnTo>
                  <a:lnTo>
                    <a:pt x="4875" y="14850"/>
                  </a:lnTo>
                  <a:lnTo>
                    <a:pt x="5020" y="14885"/>
                  </a:lnTo>
                  <a:lnTo>
                    <a:pt x="5166" y="14915"/>
                  </a:lnTo>
                  <a:lnTo>
                    <a:pt x="5314" y="14941"/>
                  </a:lnTo>
                  <a:lnTo>
                    <a:pt x="5462" y="14963"/>
                  </a:lnTo>
                  <a:lnTo>
                    <a:pt x="5612" y="14979"/>
                  </a:lnTo>
                  <a:lnTo>
                    <a:pt x="5763" y="14991"/>
                  </a:lnTo>
                  <a:lnTo>
                    <a:pt x="5914" y="14998"/>
                  </a:lnTo>
                  <a:lnTo>
                    <a:pt x="6066" y="14999"/>
                  </a:lnTo>
                  <a:lnTo>
                    <a:pt x="6219" y="14996"/>
                  </a:lnTo>
                  <a:lnTo>
                    <a:pt x="6371" y="14989"/>
                  </a:lnTo>
                  <a:lnTo>
                    <a:pt x="6522" y="14978"/>
                  </a:lnTo>
                  <a:lnTo>
                    <a:pt x="6672" y="14961"/>
                  </a:lnTo>
                  <a:lnTo>
                    <a:pt x="6821" y="14940"/>
                  </a:lnTo>
                  <a:lnTo>
                    <a:pt x="6968" y="14914"/>
                  </a:lnTo>
                  <a:lnTo>
                    <a:pt x="7115" y="14884"/>
                  </a:lnTo>
                  <a:lnTo>
                    <a:pt x="7259" y="14850"/>
                  </a:lnTo>
                  <a:lnTo>
                    <a:pt x="7404" y="14810"/>
                  </a:lnTo>
                  <a:lnTo>
                    <a:pt x="7546" y="14767"/>
                  </a:lnTo>
                  <a:lnTo>
                    <a:pt x="7687" y="14720"/>
                  </a:lnTo>
                  <a:lnTo>
                    <a:pt x="7827" y="14667"/>
                  </a:lnTo>
                  <a:lnTo>
                    <a:pt x="7966" y="14611"/>
                  </a:lnTo>
                  <a:lnTo>
                    <a:pt x="8102" y="14551"/>
                  </a:lnTo>
                  <a:lnTo>
                    <a:pt x="8238" y="14487"/>
                  </a:lnTo>
                  <a:lnTo>
                    <a:pt x="8371" y="14419"/>
                  </a:lnTo>
                  <a:lnTo>
                    <a:pt x="8504" y="14346"/>
                  </a:lnTo>
                  <a:lnTo>
                    <a:pt x="8634" y="14270"/>
                  </a:lnTo>
                  <a:lnTo>
                    <a:pt x="8763" y="14191"/>
                  </a:lnTo>
                  <a:lnTo>
                    <a:pt x="8890" y="14107"/>
                  </a:lnTo>
                  <a:lnTo>
                    <a:pt x="9015" y="14019"/>
                  </a:lnTo>
                  <a:lnTo>
                    <a:pt x="9138" y="13928"/>
                  </a:lnTo>
                  <a:lnTo>
                    <a:pt x="9260" y="13834"/>
                  </a:lnTo>
                  <a:lnTo>
                    <a:pt x="9379" y="13736"/>
                  </a:lnTo>
                  <a:lnTo>
                    <a:pt x="9496" y="13634"/>
                  </a:lnTo>
                  <a:lnTo>
                    <a:pt x="9612" y="13529"/>
                  </a:lnTo>
                  <a:lnTo>
                    <a:pt x="9725" y="13420"/>
                  </a:lnTo>
                  <a:lnTo>
                    <a:pt x="9836" y="13309"/>
                  </a:lnTo>
                  <a:lnTo>
                    <a:pt x="9945" y="13193"/>
                  </a:lnTo>
                  <a:lnTo>
                    <a:pt x="10052" y="13076"/>
                  </a:lnTo>
                  <a:lnTo>
                    <a:pt x="10156" y="12954"/>
                  </a:lnTo>
                  <a:lnTo>
                    <a:pt x="10258" y="12829"/>
                  </a:lnTo>
                  <a:lnTo>
                    <a:pt x="10358" y="12702"/>
                  </a:lnTo>
                  <a:lnTo>
                    <a:pt x="10455" y="12572"/>
                  </a:lnTo>
                  <a:lnTo>
                    <a:pt x="10642" y="12303"/>
                  </a:lnTo>
                  <a:lnTo>
                    <a:pt x="10818" y="12022"/>
                  </a:lnTo>
                  <a:lnTo>
                    <a:pt x="10984" y="11730"/>
                  </a:lnTo>
                  <a:lnTo>
                    <a:pt x="11139" y="11429"/>
                  </a:lnTo>
                  <a:lnTo>
                    <a:pt x="11283" y="11117"/>
                  </a:lnTo>
                  <a:lnTo>
                    <a:pt x="11350" y="10957"/>
                  </a:lnTo>
                  <a:lnTo>
                    <a:pt x="11414" y="10796"/>
                  </a:lnTo>
                  <a:lnTo>
                    <a:pt x="11476" y="10632"/>
                  </a:lnTo>
                  <a:lnTo>
                    <a:pt x="11534" y="10466"/>
                  </a:lnTo>
                  <a:lnTo>
                    <a:pt x="11589" y="10298"/>
                  </a:lnTo>
                  <a:lnTo>
                    <a:pt x="11640" y="10128"/>
                  </a:lnTo>
                  <a:lnTo>
                    <a:pt x="11688" y="9956"/>
                  </a:lnTo>
                  <a:lnTo>
                    <a:pt x="11734" y="9782"/>
                  </a:lnTo>
                  <a:lnTo>
                    <a:pt x="11776" y="9606"/>
                  </a:lnTo>
                  <a:lnTo>
                    <a:pt x="11814" y="9429"/>
                  </a:lnTo>
                  <a:lnTo>
                    <a:pt x="11849" y="9250"/>
                  </a:lnTo>
                  <a:lnTo>
                    <a:pt x="11881" y="9069"/>
                  </a:lnTo>
                  <a:lnTo>
                    <a:pt x="11909" y="8886"/>
                  </a:lnTo>
                  <a:lnTo>
                    <a:pt x="11933" y="8702"/>
                  </a:lnTo>
                  <a:lnTo>
                    <a:pt x="11954" y="8516"/>
                  </a:lnTo>
                  <a:lnTo>
                    <a:pt x="11971" y="8330"/>
                  </a:lnTo>
                  <a:lnTo>
                    <a:pt x="11984" y="8141"/>
                  </a:lnTo>
                  <a:lnTo>
                    <a:pt x="11994" y="7951"/>
                  </a:lnTo>
                  <a:lnTo>
                    <a:pt x="12000" y="7761"/>
                  </a:lnTo>
                  <a:lnTo>
                    <a:pt x="12000" y="7566"/>
                  </a:lnTo>
                  <a:lnTo>
                    <a:pt x="11998" y="7374"/>
                  </a:lnTo>
                  <a:lnTo>
                    <a:pt x="11992" y="7183"/>
                  </a:lnTo>
                  <a:lnTo>
                    <a:pt x="11983" y="6993"/>
                  </a:lnTo>
                  <a:lnTo>
                    <a:pt x="11970" y="6805"/>
                  </a:lnTo>
                  <a:lnTo>
                    <a:pt x="11953" y="6618"/>
                  </a:lnTo>
                  <a:lnTo>
                    <a:pt x="11932" y="6433"/>
                  </a:lnTo>
                  <a:lnTo>
                    <a:pt x="11908" y="6248"/>
                  </a:lnTo>
                  <a:lnTo>
                    <a:pt x="11880" y="6066"/>
                  </a:lnTo>
                  <a:lnTo>
                    <a:pt x="11848" y="5885"/>
                  </a:lnTo>
                  <a:lnTo>
                    <a:pt x="11813" y="5706"/>
                  </a:lnTo>
                  <a:lnTo>
                    <a:pt x="11775" y="5529"/>
                  </a:lnTo>
                  <a:lnTo>
                    <a:pt x="11733" y="5353"/>
                  </a:lnTo>
                  <a:lnTo>
                    <a:pt x="11688" y="5179"/>
                  </a:lnTo>
                  <a:lnTo>
                    <a:pt x="11640" y="5007"/>
                  </a:lnTo>
                  <a:lnTo>
                    <a:pt x="11588" y="4837"/>
                  </a:lnTo>
                  <a:lnTo>
                    <a:pt x="11533" y="4669"/>
                  </a:lnTo>
                  <a:lnTo>
                    <a:pt x="11475" y="4503"/>
                  </a:lnTo>
                  <a:lnTo>
                    <a:pt x="11414" y="4340"/>
                  </a:lnTo>
                  <a:lnTo>
                    <a:pt x="11350" y="4178"/>
                  </a:lnTo>
                  <a:lnTo>
                    <a:pt x="11283" y="4020"/>
                  </a:lnTo>
                  <a:lnTo>
                    <a:pt x="11140" y="3708"/>
                  </a:lnTo>
                  <a:lnTo>
                    <a:pt x="10986" y="3407"/>
                  </a:lnTo>
                  <a:lnTo>
                    <a:pt x="10820" y="3115"/>
                  </a:lnTo>
                  <a:lnTo>
                    <a:pt x="10643" y="2834"/>
                  </a:lnTo>
                  <a:lnTo>
                    <a:pt x="10456" y="2564"/>
                  </a:lnTo>
                  <a:lnTo>
                    <a:pt x="10359" y="2434"/>
                  </a:lnTo>
                  <a:lnTo>
                    <a:pt x="10259" y="2306"/>
                  </a:lnTo>
                  <a:lnTo>
                    <a:pt x="10157" y="2182"/>
                  </a:lnTo>
                  <a:lnTo>
                    <a:pt x="10053" y="2060"/>
                  </a:lnTo>
                  <a:lnTo>
                    <a:pt x="9946" y="1942"/>
                  </a:lnTo>
                  <a:lnTo>
                    <a:pt x="9838" y="1827"/>
                  </a:lnTo>
                  <a:lnTo>
                    <a:pt x="9726" y="1715"/>
                  </a:lnTo>
                  <a:lnTo>
                    <a:pt x="9613" y="1607"/>
                  </a:lnTo>
                  <a:lnTo>
                    <a:pt x="9498" y="1501"/>
                  </a:lnTo>
                  <a:lnTo>
                    <a:pt x="9381" y="1400"/>
                  </a:lnTo>
                  <a:lnTo>
                    <a:pt x="9262" y="1302"/>
                  </a:lnTo>
                  <a:lnTo>
                    <a:pt x="9140" y="1207"/>
                  </a:lnTo>
                  <a:lnTo>
                    <a:pt x="9017" y="1116"/>
                  </a:lnTo>
                  <a:lnTo>
                    <a:pt x="8892" y="1028"/>
                  </a:lnTo>
                  <a:lnTo>
                    <a:pt x="8765" y="945"/>
                  </a:lnTo>
                  <a:lnTo>
                    <a:pt x="8636" y="865"/>
                  </a:lnTo>
                  <a:lnTo>
                    <a:pt x="8505" y="788"/>
                  </a:lnTo>
                  <a:lnTo>
                    <a:pt x="8374" y="716"/>
                  </a:lnTo>
                  <a:lnTo>
                    <a:pt x="8240" y="648"/>
                  </a:lnTo>
                  <a:lnTo>
                    <a:pt x="8105" y="583"/>
                  </a:lnTo>
                  <a:lnTo>
                    <a:pt x="7968" y="523"/>
                  </a:lnTo>
                  <a:lnTo>
                    <a:pt x="7829" y="467"/>
                  </a:lnTo>
                  <a:lnTo>
                    <a:pt x="7690" y="415"/>
                  </a:lnTo>
                  <a:lnTo>
                    <a:pt x="7549" y="367"/>
                  </a:lnTo>
                  <a:lnTo>
                    <a:pt x="7406" y="324"/>
                  </a:lnTo>
                  <a:lnTo>
                    <a:pt x="7262" y="285"/>
                  </a:lnTo>
                  <a:lnTo>
                    <a:pt x="7117" y="250"/>
                  </a:lnTo>
                  <a:lnTo>
                    <a:pt x="6971" y="220"/>
                  </a:lnTo>
                  <a:lnTo>
                    <a:pt x="6823" y="194"/>
                  </a:lnTo>
                  <a:lnTo>
                    <a:pt x="6675" y="172"/>
                  </a:lnTo>
                  <a:lnTo>
                    <a:pt x="6525" y="156"/>
                  </a:lnTo>
                  <a:lnTo>
                    <a:pt x="6374" y="144"/>
                  </a:lnTo>
                  <a:lnTo>
                    <a:pt x="6222" y="137"/>
                  </a:lnTo>
                  <a:lnTo>
                    <a:pt x="6069" y="134"/>
                  </a:lnTo>
                  <a:lnTo>
                    <a:pt x="5916" y="136"/>
                  </a:lnTo>
                  <a:lnTo>
                    <a:pt x="5764" y="143"/>
                  </a:lnTo>
                  <a:lnTo>
                    <a:pt x="5613" y="155"/>
                  </a:lnTo>
                  <a:lnTo>
                    <a:pt x="5464" y="171"/>
                  </a:lnTo>
                  <a:lnTo>
                    <a:pt x="5315" y="193"/>
                  </a:lnTo>
                  <a:lnTo>
                    <a:pt x="5167" y="219"/>
                  </a:lnTo>
                  <a:lnTo>
                    <a:pt x="5022" y="249"/>
                  </a:lnTo>
                  <a:lnTo>
                    <a:pt x="4876" y="284"/>
                  </a:lnTo>
                  <a:lnTo>
                    <a:pt x="4732" y="323"/>
                  </a:lnTo>
                  <a:lnTo>
                    <a:pt x="4590" y="366"/>
                  </a:lnTo>
                  <a:lnTo>
                    <a:pt x="4449" y="414"/>
                  </a:lnTo>
                  <a:lnTo>
                    <a:pt x="4309" y="466"/>
                  </a:lnTo>
                  <a:lnTo>
                    <a:pt x="4171" y="522"/>
                  </a:lnTo>
                  <a:lnTo>
                    <a:pt x="4034" y="583"/>
                  </a:lnTo>
                  <a:lnTo>
                    <a:pt x="3898" y="647"/>
                  </a:lnTo>
                  <a:lnTo>
                    <a:pt x="3765" y="715"/>
                  </a:lnTo>
                  <a:lnTo>
                    <a:pt x="3633" y="788"/>
                  </a:lnTo>
                  <a:lnTo>
                    <a:pt x="3502" y="864"/>
                  </a:lnTo>
                  <a:lnTo>
                    <a:pt x="3373" y="944"/>
                  </a:lnTo>
                  <a:lnTo>
                    <a:pt x="3246" y="1027"/>
                  </a:lnTo>
                  <a:lnTo>
                    <a:pt x="3121" y="1115"/>
                  </a:lnTo>
                  <a:lnTo>
                    <a:pt x="2998" y="1205"/>
                  </a:lnTo>
                  <a:lnTo>
                    <a:pt x="2877" y="1300"/>
                  </a:lnTo>
                  <a:lnTo>
                    <a:pt x="2757" y="1399"/>
                  </a:lnTo>
                  <a:lnTo>
                    <a:pt x="2640" y="1500"/>
                  </a:lnTo>
                  <a:lnTo>
                    <a:pt x="2525" y="1606"/>
                  </a:lnTo>
                  <a:lnTo>
                    <a:pt x="2411" y="1714"/>
                  </a:lnTo>
                  <a:lnTo>
                    <a:pt x="2300" y="1826"/>
                  </a:lnTo>
                  <a:lnTo>
                    <a:pt x="2191" y="1941"/>
                  </a:lnTo>
                  <a:lnTo>
                    <a:pt x="2084" y="2059"/>
                  </a:lnTo>
                  <a:lnTo>
                    <a:pt x="1980" y="2181"/>
                  </a:lnTo>
                  <a:lnTo>
                    <a:pt x="1878" y="2305"/>
                  </a:lnTo>
                  <a:lnTo>
                    <a:pt x="1778" y="2433"/>
                  </a:lnTo>
                  <a:lnTo>
                    <a:pt x="1682" y="2562"/>
                  </a:lnTo>
                  <a:lnTo>
                    <a:pt x="1495" y="2832"/>
                  </a:lnTo>
                  <a:lnTo>
                    <a:pt x="1318" y="3113"/>
                  </a:lnTo>
                  <a:lnTo>
                    <a:pt x="1152" y="3404"/>
                  </a:lnTo>
                  <a:lnTo>
                    <a:pt x="998" y="3706"/>
                  </a:lnTo>
                  <a:lnTo>
                    <a:pt x="854" y="4018"/>
                  </a:lnTo>
                  <a:lnTo>
                    <a:pt x="787" y="4178"/>
                  </a:lnTo>
                  <a:lnTo>
                    <a:pt x="722" y="4339"/>
                  </a:lnTo>
                  <a:lnTo>
                    <a:pt x="661" y="4503"/>
                  </a:lnTo>
                  <a:lnTo>
                    <a:pt x="603" y="4669"/>
                  </a:lnTo>
                  <a:lnTo>
                    <a:pt x="548" y="4837"/>
                  </a:lnTo>
                  <a:lnTo>
                    <a:pt x="497" y="5007"/>
                  </a:lnTo>
                  <a:lnTo>
                    <a:pt x="448" y="5179"/>
                  </a:lnTo>
                  <a:lnTo>
                    <a:pt x="403" y="5353"/>
                  </a:lnTo>
                  <a:lnTo>
                    <a:pt x="361" y="5529"/>
                  </a:lnTo>
                  <a:lnTo>
                    <a:pt x="323" y="5706"/>
                  </a:lnTo>
                  <a:lnTo>
                    <a:pt x="288" y="5885"/>
                  </a:lnTo>
                  <a:lnTo>
                    <a:pt x="256" y="6066"/>
                  </a:lnTo>
                  <a:lnTo>
                    <a:pt x="228" y="6249"/>
                  </a:lnTo>
                  <a:lnTo>
                    <a:pt x="204" y="6433"/>
                  </a:lnTo>
                  <a:lnTo>
                    <a:pt x="183" y="6618"/>
                  </a:lnTo>
                  <a:lnTo>
                    <a:pt x="166" y="6805"/>
                  </a:lnTo>
                  <a:lnTo>
                    <a:pt x="153" y="6994"/>
                  </a:lnTo>
                  <a:lnTo>
                    <a:pt x="143" y="7184"/>
                  </a:lnTo>
                  <a:lnTo>
                    <a:pt x="137" y="7375"/>
                  </a:lnTo>
                  <a:lnTo>
                    <a:pt x="135" y="7568"/>
                  </a:lnTo>
                  <a:cubicBezTo>
                    <a:pt x="135" y="7589"/>
                    <a:pt x="125" y="7608"/>
                    <a:pt x="109" y="7620"/>
                  </a:cubicBezTo>
                  <a:cubicBezTo>
                    <a:pt x="93" y="7633"/>
                    <a:pt x="72" y="7637"/>
                    <a:pt x="52" y="7632"/>
                  </a:cubicBezTo>
                  <a:lnTo>
                    <a:pt x="50" y="7632"/>
                  </a:lnTo>
                  <a:close/>
                </a:path>
              </a:pathLst>
            </a:custGeom>
            <a:solidFill>
              <a:srgbClr val="808080"/>
            </a:solidFill>
            <a:ln w="0" cap="flat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27" name="Freeform 103"/>
            <p:cNvSpPr>
              <a:spLocks noEditPoints="1"/>
            </p:cNvSpPr>
            <p:nvPr/>
          </p:nvSpPr>
          <p:spPr bwMode="auto">
            <a:xfrm>
              <a:off x="2094" y="1095"/>
              <a:ext cx="78" cy="201"/>
            </a:xfrm>
            <a:custGeom>
              <a:avLst/>
              <a:gdLst/>
              <a:ahLst/>
              <a:cxnLst>
                <a:cxn ang="0">
                  <a:pos x="68" y="201"/>
                </a:cxn>
                <a:cxn ang="0">
                  <a:pos x="13" y="37"/>
                </a:cxn>
                <a:cxn ang="0">
                  <a:pos x="24" y="34"/>
                </a:cxn>
                <a:cxn ang="0">
                  <a:pos x="78" y="197"/>
                </a:cxn>
                <a:cxn ang="0">
                  <a:pos x="68" y="201"/>
                </a:cxn>
                <a:cxn ang="0">
                  <a:pos x="0" y="49"/>
                </a:cxn>
                <a:cxn ang="0">
                  <a:pos x="7" y="0"/>
                </a:cxn>
                <a:cxn ang="0">
                  <a:pos x="42" y="35"/>
                </a:cxn>
                <a:cxn ang="0">
                  <a:pos x="0" y="49"/>
                </a:cxn>
              </a:cxnLst>
              <a:rect l="0" t="0" r="r" b="b"/>
              <a:pathLst>
                <a:path w="78" h="201">
                  <a:moveTo>
                    <a:pt x="68" y="201"/>
                  </a:moveTo>
                  <a:lnTo>
                    <a:pt x="13" y="37"/>
                  </a:lnTo>
                  <a:lnTo>
                    <a:pt x="24" y="34"/>
                  </a:lnTo>
                  <a:lnTo>
                    <a:pt x="78" y="197"/>
                  </a:lnTo>
                  <a:lnTo>
                    <a:pt x="68" y="201"/>
                  </a:lnTo>
                  <a:close/>
                  <a:moveTo>
                    <a:pt x="0" y="49"/>
                  </a:moveTo>
                  <a:lnTo>
                    <a:pt x="7" y="0"/>
                  </a:lnTo>
                  <a:lnTo>
                    <a:pt x="42" y="3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28" name="Freeform 104"/>
            <p:cNvSpPr>
              <a:spLocks noEditPoints="1"/>
            </p:cNvSpPr>
            <p:nvPr/>
          </p:nvSpPr>
          <p:spPr bwMode="auto">
            <a:xfrm>
              <a:off x="3095" y="1029"/>
              <a:ext cx="270" cy="269"/>
            </a:xfrm>
            <a:custGeom>
              <a:avLst/>
              <a:gdLst/>
              <a:ahLst/>
              <a:cxnLst>
                <a:cxn ang="0">
                  <a:pos x="8" y="269"/>
                </a:cxn>
                <a:cxn ang="0">
                  <a:pos x="248" y="30"/>
                </a:cxn>
                <a:cxn ang="0">
                  <a:pos x="240" y="22"/>
                </a:cxn>
                <a:cxn ang="0">
                  <a:pos x="0" y="261"/>
                </a:cxn>
                <a:cxn ang="0">
                  <a:pos x="8" y="269"/>
                </a:cxn>
                <a:cxn ang="0">
                  <a:pos x="254" y="47"/>
                </a:cxn>
                <a:cxn ang="0">
                  <a:pos x="270" y="0"/>
                </a:cxn>
                <a:cxn ang="0">
                  <a:pos x="223" y="16"/>
                </a:cxn>
                <a:cxn ang="0">
                  <a:pos x="254" y="47"/>
                </a:cxn>
              </a:cxnLst>
              <a:rect l="0" t="0" r="r" b="b"/>
              <a:pathLst>
                <a:path w="270" h="269">
                  <a:moveTo>
                    <a:pt x="8" y="269"/>
                  </a:moveTo>
                  <a:lnTo>
                    <a:pt x="248" y="30"/>
                  </a:lnTo>
                  <a:lnTo>
                    <a:pt x="240" y="22"/>
                  </a:lnTo>
                  <a:lnTo>
                    <a:pt x="0" y="261"/>
                  </a:lnTo>
                  <a:lnTo>
                    <a:pt x="8" y="269"/>
                  </a:lnTo>
                  <a:close/>
                  <a:moveTo>
                    <a:pt x="254" y="47"/>
                  </a:moveTo>
                  <a:lnTo>
                    <a:pt x="270" y="0"/>
                  </a:lnTo>
                  <a:lnTo>
                    <a:pt x="223" y="16"/>
                  </a:lnTo>
                  <a:lnTo>
                    <a:pt x="254" y="4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29" name="Freeform 105"/>
            <p:cNvSpPr>
              <a:spLocks noEditPoints="1"/>
            </p:cNvSpPr>
            <p:nvPr/>
          </p:nvSpPr>
          <p:spPr bwMode="auto">
            <a:xfrm>
              <a:off x="3298" y="1933"/>
              <a:ext cx="266" cy="45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230" y="28"/>
                </a:cxn>
                <a:cxn ang="0">
                  <a:pos x="230" y="17"/>
                </a:cxn>
                <a:cxn ang="0">
                  <a:pos x="0" y="17"/>
                </a:cxn>
                <a:cxn ang="0">
                  <a:pos x="0" y="28"/>
                </a:cxn>
                <a:cxn ang="0">
                  <a:pos x="222" y="45"/>
                </a:cxn>
                <a:cxn ang="0">
                  <a:pos x="266" y="22"/>
                </a:cxn>
                <a:cxn ang="0">
                  <a:pos x="222" y="0"/>
                </a:cxn>
                <a:cxn ang="0">
                  <a:pos x="222" y="45"/>
                </a:cxn>
              </a:cxnLst>
              <a:rect l="0" t="0" r="r" b="b"/>
              <a:pathLst>
                <a:path w="266" h="45">
                  <a:moveTo>
                    <a:pt x="0" y="28"/>
                  </a:moveTo>
                  <a:lnTo>
                    <a:pt x="230" y="28"/>
                  </a:lnTo>
                  <a:lnTo>
                    <a:pt x="230" y="17"/>
                  </a:lnTo>
                  <a:lnTo>
                    <a:pt x="0" y="17"/>
                  </a:lnTo>
                  <a:lnTo>
                    <a:pt x="0" y="28"/>
                  </a:lnTo>
                  <a:close/>
                  <a:moveTo>
                    <a:pt x="222" y="45"/>
                  </a:moveTo>
                  <a:lnTo>
                    <a:pt x="266" y="22"/>
                  </a:lnTo>
                  <a:lnTo>
                    <a:pt x="222" y="0"/>
                  </a:lnTo>
                  <a:lnTo>
                    <a:pt x="222" y="4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30" name="Freeform 106"/>
            <p:cNvSpPr>
              <a:spLocks noEditPoints="1"/>
            </p:cNvSpPr>
            <p:nvPr/>
          </p:nvSpPr>
          <p:spPr bwMode="auto">
            <a:xfrm>
              <a:off x="1701" y="2000"/>
              <a:ext cx="267" cy="44"/>
            </a:xfrm>
            <a:custGeom>
              <a:avLst/>
              <a:gdLst/>
              <a:ahLst/>
              <a:cxnLst>
                <a:cxn ang="0">
                  <a:pos x="267" y="27"/>
                </a:cxn>
                <a:cxn ang="0">
                  <a:pos x="37" y="27"/>
                </a:cxn>
                <a:cxn ang="0">
                  <a:pos x="37" y="16"/>
                </a:cxn>
                <a:cxn ang="0">
                  <a:pos x="267" y="16"/>
                </a:cxn>
                <a:cxn ang="0">
                  <a:pos x="267" y="27"/>
                </a:cxn>
                <a:cxn ang="0">
                  <a:pos x="45" y="44"/>
                </a:cxn>
                <a:cxn ang="0">
                  <a:pos x="0" y="22"/>
                </a:cxn>
                <a:cxn ang="0">
                  <a:pos x="45" y="0"/>
                </a:cxn>
                <a:cxn ang="0">
                  <a:pos x="45" y="44"/>
                </a:cxn>
              </a:cxnLst>
              <a:rect l="0" t="0" r="r" b="b"/>
              <a:pathLst>
                <a:path w="267" h="44">
                  <a:moveTo>
                    <a:pt x="267" y="27"/>
                  </a:moveTo>
                  <a:lnTo>
                    <a:pt x="37" y="27"/>
                  </a:lnTo>
                  <a:lnTo>
                    <a:pt x="37" y="16"/>
                  </a:lnTo>
                  <a:lnTo>
                    <a:pt x="267" y="16"/>
                  </a:lnTo>
                  <a:lnTo>
                    <a:pt x="267" y="27"/>
                  </a:lnTo>
                  <a:close/>
                  <a:moveTo>
                    <a:pt x="45" y="44"/>
                  </a:moveTo>
                  <a:lnTo>
                    <a:pt x="0" y="22"/>
                  </a:lnTo>
                  <a:lnTo>
                    <a:pt x="45" y="0"/>
                  </a:lnTo>
                  <a:lnTo>
                    <a:pt x="45" y="4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31" name="Freeform 107"/>
            <p:cNvSpPr>
              <a:spLocks noEditPoints="1"/>
            </p:cNvSpPr>
            <p:nvPr/>
          </p:nvSpPr>
          <p:spPr bwMode="auto">
            <a:xfrm>
              <a:off x="1768" y="2548"/>
              <a:ext cx="404" cy="532"/>
            </a:xfrm>
            <a:custGeom>
              <a:avLst/>
              <a:gdLst/>
              <a:ahLst/>
              <a:cxnLst>
                <a:cxn ang="0">
                  <a:pos x="395" y="0"/>
                </a:cxn>
                <a:cxn ang="0">
                  <a:pos x="18" y="500"/>
                </a:cxn>
                <a:cxn ang="0">
                  <a:pos x="27" y="506"/>
                </a:cxn>
                <a:cxn ang="0">
                  <a:pos x="404" y="6"/>
                </a:cxn>
                <a:cxn ang="0">
                  <a:pos x="395" y="0"/>
                </a:cxn>
                <a:cxn ang="0">
                  <a:pos x="9" y="484"/>
                </a:cxn>
                <a:cxn ang="0">
                  <a:pos x="0" y="532"/>
                </a:cxn>
                <a:cxn ang="0">
                  <a:pos x="44" y="510"/>
                </a:cxn>
                <a:cxn ang="0">
                  <a:pos x="9" y="484"/>
                </a:cxn>
              </a:cxnLst>
              <a:rect l="0" t="0" r="r" b="b"/>
              <a:pathLst>
                <a:path w="404" h="532">
                  <a:moveTo>
                    <a:pt x="395" y="0"/>
                  </a:moveTo>
                  <a:lnTo>
                    <a:pt x="18" y="500"/>
                  </a:lnTo>
                  <a:lnTo>
                    <a:pt x="27" y="506"/>
                  </a:lnTo>
                  <a:lnTo>
                    <a:pt x="404" y="6"/>
                  </a:lnTo>
                  <a:lnTo>
                    <a:pt x="395" y="0"/>
                  </a:lnTo>
                  <a:close/>
                  <a:moveTo>
                    <a:pt x="9" y="484"/>
                  </a:moveTo>
                  <a:lnTo>
                    <a:pt x="0" y="532"/>
                  </a:lnTo>
                  <a:lnTo>
                    <a:pt x="44" y="510"/>
                  </a:lnTo>
                  <a:lnTo>
                    <a:pt x="9" y="48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32" name="Freeform 108"/>
            <p:cNvSpPr>
              <a:spLocks noEditPoints="1"/>
            </p:cNvSpPr>
            <p:nvPr/>
          </p:nvSpPr>
          <p:spPr bwMode="auto">
            <a:xfrm>
              <a:off x="2761" y="2747"/>
              <a:ext cx="142" cy="33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30" y="297"/>
                </a:cxn>
                <a:cxn ang="0">
                  <a:pos x="119" y="301"/>
                </a:cxn>
                <a:cxn ang="0">
                  <a:pos x="0" y="5"/>
                </a:cxn>
                <a:cxn ang="0">
                  <a:pos x="10" y="0"/>
                </a:cxn>
                <a:cxn ang="0">
                  <a:pos x="142" y="284"/>
                </a:cxn>
                <a:cxn ang="0">
                  <a:pos x="138" y="333"/>
                </a:cxn>
                <a:cxn ang="0">
                  <a:pos x="101" y="301"/>
                </a:cxn>
                <a:cxn ang="0">
                  <a:pos x="142" y="284"/>
                </a:cxn>
              </a:cxnLst>
              <a:rect l="0" t="0" r="r" b="b"/>
              <a:pathLst>
                <a:path w="142" h="333">
                  <a:moveTo>
                    <a:pt x="10" y="0"/>
                  </a:moveTo>
                  <a:lnTo>
                    <a:pt x="130" y="297"/>
                  </a:lnTo>
                  <a:lnTo>
                    <a:pt x="119" y="301"/>
                  </a:lnTo>
                  <a:lnTo>
                    <a:pt x="0" y="5"/>
                  </a:lnTo>
                  <a:lnTo>
                    <a:pt x="10" y="0"/>
                  </a:lnTo>
                  <a:close/>
                  <a:moveTo>
                    <a:pt x="142" y="284"/>
                  </a:moveTo>
                  <a:lnTo>
                    <a:pt x="138" y="333"/>
                  </a:lnTo>
                  <a:lnTo>
                    <a:pt x="101" y="301"/>
                  </a:lnTo>
                  <a:lnTo>
                    <a:pt x="142" y="28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33" name="Freeform 109"/>
            <p:cNvSpPr>
              <a:spLocks noEditPoints="1"/>
            </p:cNvSpPr>
            <p:nvPr/>
          </p:nvSpPr>
          <p:spPr bwMode="auto">
            <a:xfrm>
              <a:off x="3228" y="2481"/>
              <a:ext cx="470" cy="40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45" y="373"/>
                </a:cxn>
                <a:cxn ang="0">
                  <a:pos x="438" y="381"/>
                </a:cxn>
                <a:cxn ang="0">
                  <a:pos x="0" y="8"/>
                </a:cxn>
                <a:cxn ang="0">
                  <a:pos x="7" y="0"/>
                </a:cxn>
                <a:cxn ang="0">
                  <a:pos x="450" y="355"/>
                </a:cxn>
                <a:cxn ang="0">
                  <a:pos x="470" y="401"/>
                </a:cxn>
                <a:cxn ang="0">
                  <a:pos x="421" y="389"/>
                </a:cxn>
                <a:cxn ang="0">
                  <a:pos x="450" y="355"/>
                </a:cxn>
              </a:cxnLst>
              <a:rect l="0" t="0" r="r" b="b"/>
              <a:pathLst>
                <a:path w="470" h="401">
                  <a:moveTo>
                    <a:pt x="7" y="0"/>
                  </a:moveTo>
                  <a:lnTo>
                    <a:pt x="445" y="373"/>
                  </a:lnTo>
                  <a:lnTo>
                    <a:pt x="438" y="381"/>
                  </a:lnTo>
                  <a:lnTo>
                    <a:pt x="0" y="8"/>
                  </a:lnTo>
                  <a:lnTo>
                    <a:pt x="7" y="0"/>
                  </a:lnTo>
                  <a:close/>
                  <a:moveTo>
                    <a:pt x="450" y="355"/>
                  </a:moveTo>
                  <a:lnTo>
                    <a:pt x="470" y="401"/>
                  </a:lnTo>
                  <a:lnTo>
                    <a:pt x="421" y="389"/>
                  </a:lnTo>
                  <a:lnTo>
                    <a:pt x="450" y="35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33400"/>
            <a:ext cx="59436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8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341932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nl-NL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Keuzestijlen</a:t>
            </a:r>
            <a:r>
              <a:rPr lang="nl-N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nl-N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NL" sz="3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nl-NL" sz="3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endParaRPr lang="nl-NL" sz="3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85720" y="857232"/>
            <a:ext cx="8643998" cy="6000768"/>
          </a:xfrm>
        </p:spPr>
        <p:txBody>
          <a:bodyPr/>
          <a:lstStyle/>
          <a:p>
            <a:r>
              <a:rPr lang="nl-NL" dirty="0" smtClean="0"/>
              <a:t>Passie: intuïtief, kiezen met je hart  </a:t>
            </a:r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Impulsief: wat lijkt op dat moment leuk</a:t>
            </a:r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Rationeel: kiezen met verstand, afwegen</a:t>
            </a:r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Uitstellend: kiezen onder tijdsdruk, laatste</a:t>
            </a:r>
          </a:p>
          <a:p>
            <a:pPr>
              <a:buNone/>
            </a:pPr>
            <a:r>
              <a:rPr lang="nl-NL" dirty="0" smtClean="0"/>
              <a:t>	moment, niet weten wat je wilt  </a:t>
            </a:r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Meegaand: meegaan met een ander</a:t>
            </a:r>
          </a:p>
          <a:p>
            <a:pPr>
              <a:buNone/>
            </a:pPr>
            <a:endParaRPr lang="nl-NL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nl-NL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nl-NL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nl-NL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nl-NL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nl-NL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nl-NL" dirty="0" smtClean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 smtClean="0">
              <a:solidFill>
                <a:srgbClr val="FF0000"/>
              </a:solidFill>
            </a:endParaRPr>
          </a:p>
          <a:p>
            <a:endParaRPr lang="nl-NL" dirty="0" smtClean="0">
              <a:solidFill>
                <a:srgbClr val="FF0000"/>
              </a:solidFill>
            </a:endParaRPr>
          </a:p>
          <a:p>
            <a:pPr algn="ctr"/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571480"/>
            <a:ext cx="951494" cy="85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1500174"/>
            <a:ext cx="1214446" cy="121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396" y="2786058"/>
            <a:ext cx="1604604" cy="1087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24" y="4143380"/>
            <a:ext cx="878228" cy="878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92" y="5357826"/>
            <a:ext cx="1225165" cy="135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42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 puberende brein</a:t>
            </a:r>
            <a:endParaRPr lang="nl-NL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nl-NL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nl-NL" sz="2800" dirty="0"/>
          </a:p>
        </p:txBody>
      </p:sp>
      <p:pic>
        <p:nvPicPr>
          <p:cNvPr id="6" name="Afbeelding 5" descr="hpdetijd_puberbre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1311253"/>
            <a:ext cx="4150225" cy="5546747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179512" y="6237312"/>
            <a:ext cx="2401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 smtClean="0">
                <a:hlinkClick r:id="rId3"/>
              </a:rPr>
              <a:t>youtu.be</a:t>
            </a:r>
            <a:r>
              <a:rPr lang="nl-NL" dirty="0" smtClean="0">
                <a:hlinkClick r:id="rId3"/>
              </a:rPr>
              <a:t>/br8OApdy0v4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943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aradiso.nl/upload_mm/c/e/5/Penney_de_Jager_%26_Ad_Visser%20180x173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484784"/>
            <a:ext cx="3521316" cy="3384376"/>
          </a:xfrm>
          <a:prstGeom prst="rect">
            <a:avLst/>
          </a:prstGeom>
          <a:noFill/>
        </p:spPr>
      </p:pic>
      <p:pic>
        <p:nvPicPr>
          <p:cNvPr id="1028" name="Picture 4" descr="http://www.classichitsq1045.com/sites/default/files/field/image/blondie%20(1)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404665"/>
            <a:ext cx="2477666" cy="2511920"/>
          </a:xfrm>
          <a:prstGeom prst="rect">
            <a:avLst/>
          </a:prstGeom>
          <a:noFill/>
        </p:spPr>
      </p:pic>
      <p:sp>
        <p:nvSpPr>
          <p:cNvPr id="4" name="Tekstvak 3"/>
          <p:cNvSpPr txBox="1"/>
          <p:nvPr/>
        </p:nvSpPr>
        <p:spPr>
          <a:xfrm>
            <a:off x="1115616" y="5373216"/>
            <a:ext cx="136815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 smtClean="0"/>
              <a:t>1970 - 1987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6372200" y="3429000"/>
            <a:ext cx="136815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 smtClean="0"/>
              <a:t>1975 - </a:t>
            </a:r>
            <a:r>
              <a:rPr lang="nl-NL" dirty="0" err="1" smtClean="0"/>
              <a:t>xxxxx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83568" y="404664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Terug in de tijd ………</a:t>
            </a:r>
            <a:endParaRPr lang="nl-N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u="sng" dirty="0" smtClean="0">
                <a:solidFill>
                  <a:srgbClr val="92D050"/>
                </a:solidFill>
              </a:rPr>
              <a:t>Het puberende brein</a:t>
            </a:r>
            <a:endParaRPr lang="nl-NL" sz="3600" u="sng" dirty="0">
              <a:solidFill>
                <a:srgbClr val="92D05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nl-NL" dirty="0" smtClean="0"/>
              <a:t>Ontwikkelingen die nog plaats moet vinden:</a:t>
            </a:r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zelfstandig denken, abstract denken, bewust worden van jezelf, inleven in een ander, gevolgen lange termijn overzien.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Kenmerken:</a:t>
            </a:r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Emotie wint het van ratio, moeite met plannen, wisselende en heftigere emoties.</a:t>
            </a:r>
          </a:p>
          <a:p>
            <a:pPr>
              <a:buNone/>
            </a:pP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43337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u="sng" dirty="0">
                <a:solidFill>
                  <a:schemeClr val="accent3"/>
                </a:solidFill>
              </a:rPr>
              <a:t>Het puberende brein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Tips voor ouders:</a:t>
            </a:r>
          </a:p>
          <a:p>
            <a:r>
              <a:rPr lang="nl-NL" dirty="0" smtClean="0"/>
              <a:t>Stimuleren.</a:t>
            </a:r>
          </a:p>
          <a:p>
            <a:r>
              <a:rPr lang="nl-NL" dirty="0" smtClean="0"/>
              <a:t>Meedenken.</a:t>
            </a:r>
          </a:p>
          <a:p>
            <a:r>
              <a:rPr lang="nl-NL" dirty="0" smtClean="0"/>
              <a:t>Belangstelling tonen.</a:t>
            </a:r>
          </a:p>
          <a:p>
            <a:r>
              <a:rPr lang="nl-NL" dirty="0" smtClean="0"/>
              <a:t>Vragen stellen.</a:t>
            </a:r>
          </a:p>
          <a:p>
            <a:r>
              <a:rPr lang="nl-NL" dirty="0" smtClean="0"/>
              <a:t>Helpen zaken op een rij te zetten.</a:t>
            </a:r>
          </a:p>
          <a:p>
            <a:r>
              <a:rPr lang="nl-NL" dirty="0" smtClean="0"/>
              <a:t>Meegaan naar voorlichtingsavond.</a:t>
            </a:r>
          </a:p>
          <a:p>
            <a:pPr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173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u="sng" dirty="0" smtClean="0">
                <a:solidFill>
                  <a:srgbClr val="00B0F0"/>
                </a:solidFill>
              </a:rPr>
              <a:t>En nu….? Een goed gesprek</a:t>
            </a:r>
          </a:p>
        </p:txBody>
      </p:sp>
      <p:sp>
        <p:nvSpPr>
          <p:cNvPr id="1024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nl-NL" dirty="0" smtClean="0"/>
          </a:p>
        </p:txBody>
      </p:sp>
      <p:sp>
        <p:nvSpPr>
          <p:cNvPr id="4" name="Rechthoek 3"/>
          <p:cNvSpPr/>
          <p:nvPr/>
        </p:nvSpPr>
        <p:spPr>
          <a:xfrm>
            <a:off x="2627784" y="2420888"/>
            <a:ext cx="3095976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nl-NL" sz="36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Luisteren</a:t>
            </a:r>
          </a:p>
          <a:p>
            <a:pPr>
              <a:buNone/>
            </a:pPr>
            <a:endParaRPr lang="nl-NL" sz="3600" b="1" cap="all" dirty="0" smtClean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>
              <a:buNone/>
            </a:pPr>
            <a:r>
              <a:rPr lang="nl-NL" sz="36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Samenvatten</a:t>
            </a:r>
          </a:p>
          <a:p>
            <a:pPr>
              <a:buNone/>
            </a:pPr>
            <a:r>
              <a:rPr lang="nl-NL" sz="36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  <a:p>
            <a:pPr>
              <a:buNone/>
            </a:pPr>
            <a:r>
              <a:rPr lang="nl-NL" sz="36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Doorvragen</a:t>
            </a:r>
            <a:endParaRPr lang="nl-NL" sz="3600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pPr algn="l" eaLnBrk="1" hangingPunct="1"/>
            <a:r>
              <a:rPr lang="nl-NL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Luisteren</a:t>
            </a:r>
          </a:p>
        </p:txBody>
      </p:sp>
      <p:sp>
        <p:nvSpPr>
          <p:cNvPr id="11267" name="Tijdelijke aanduiding voor inhoud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5929354"/>
          </a:xfrm>
        </p:spPr>
        <p:txBody>
          <a:bodyPr/>
          <a:lstStyle/>
          <a:p>
            <a:pPr eaLnBrk="1" hangingPunct="1"/>
            <a:r>
              <a:rPr lang="nl-NL" sz="2400" dirty="0" smtClean="0"/>
              <a:t>Kies het juiste moment</a:t>
            </a:r>
          </a:p>
          <a:p>
            <a:pPr eaLnBrk="1" hangingPunct="1"/>
            <a:r>
              <a:rPr lang="nl-NL" sz="2400" dirty="0" smtClean="0"/>
              <a:t>Luister zonder vooroordelen</a:t>
            </a:r>
          </a:p>
          <a:p>
            <a:pPr eaLnBrk="1" hangingPunct="1"/>
            <a:r>
              <a:rPr lang="nl-NL" sz="2400" dirty="0" smtClean="0"/>
              <a:t>Durf te dromen</a:t>
            </a:r>
          </a:p>
          <a:p>
            <a:pPr eaLnBrk="1" hangingPunct="1"/>
            <a:r>
              <a:rPr lang="nl-NL" sz="2400" dirty="0" smtClean="0"/>
              <a:t>Toon respect</a:t>
            </a:r>
          </a:p>
          <a:p>
            <a:pPr eaLnBrk="1" hangingPunct="1">
              <a:buFont typeface="Arial" charset="0"/>
              <a:buNone/>
            </a:pPr>
            <a:endParaRPr lang="nl-NL" dirty="0" smtClean="0"/>
          </a:p>
        </p:txBody>
      </p:sp>
      <p:sp>
        <p:nvSpPr>
          <p:cNvPr id="4" name="Rechthoek 3"/>
          <p:cNvSpPr/>
          <p:nvPr/>
        </p:nvSpPr>
        <p:spPr>
          <a:xfrm>
            <a:off x="571472" y="2714620"/>
            <a:ext cx="2143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Samenvatten</a:t>
            </a:r>
            <a:endParaRPr lang="nl-NL" sz="2800" dirty="0">
              <a:solidFill>
                <a:srgbClr val="00B0F0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500034" y="3286124"/>
            <a:ext cx="4143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NL" sz="2400" dirty="0" smtClean="0"/>
              <a:t>   Jij wilt graag….</a:t>
            </a:r>
          </a:p>
          <a:p>
            <a:pPr>
              <a:buFont typeface="Arial" pitchFamily="34" charset="0"/>
              <a:buChar char="•"/>
            </a:pPr>
            <a:r>
              <a:rPr lang="nl-NL" sz="2400" dirty="0" smtClean="0"/>
              <a:t>   Jouw droom is….</a:t>
            </a:r>
          </a:p>
          <a:p>
            <a:pPr>
              <a:buFont typeface="Arial" pitchFamily="34" charset="0"/>
              <a:buChar char="•"/>
            </a:pPr>
            <a:r>
              <a:rPr lang="nl-NL" sz="2400" dirty="0" smtClean="0"/>
              <a:t>   Je gaat voor….</a:t>
            </a:r>
          </a:p>
        </p:txBody>
      </p:sp>
      <p:sp>
        <p:nvSpPr>
          <p:cNvPr id="6" name="Rechthoek 5"/>
          <p:cNvSpPr/>
          <p:nvPr/>
        </p:nvSpPr>
        <p:spPr>
          <a:xfrm>
            <a:off x="642910" y="4500570"/>
            <a:ext cx="2571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Doorvragen</a:t>
            </a:r>
            <a:endParaRPr lang="nl-NL" sz="2800" dirty="0">
              <a:solidFill>
                <a:srgbClr val="00B0F0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428596" y="514351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NL" sz="2400" dirty="0" smtClean="0"/>
              <a:t>   Welke informatie heb je al?</a:t>
            </a:r>
          </a:p>
          <a:p>
            <a:pPr>
              <a:buFont typeface="Arial" pitchFamily="34" charset="0"/>
              <a:buChar char="•"/>
            </a:pPr>
            <a:r>
              <a:rPr lang="nl-NL" sz="2400" dirty="0" smtClean="0"/>
              <a:t>   Hoe ga je dat doen?</a:t>
            </a:r>
          </a:p>
          <a:p>
            <a:pPr>
              <a:buFont typeface="Arial" pitchFamily="34" charset="0"/>
              <a:buChar char="•"/>
            </a:pPr>
            <a:r>
              <a:rPr lang="nl-NL" sz="2400" dirty="0" smtClean="0"/>
              <a:t>   Hoe kan ik je helpen?</a:t>
            </a:r>
          </a:p>
          <a:p>
            <a:endParaRPr lang="nl-NL" dirty="0" smtClean="0"/>
          </a:p>
          <a:p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B0F0"/>
                </a:solidFill>
              </a:rPr>
              <a:t>Tips om te kiezen</a:t>
            </a:r>
            <a:endParaRPr lang="nl-NL" dirty="0">
              <a:solidFill>
                <a:srgbClr val="00B0F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Maak een lijstje met je top 5 aan opleidingen</a:t>
            </a:r>
          </a:p>
          <a:p>
            <a:r>
              <a:rPr lang="nl-NL" dirty="0" smtClean="0"/>
              <a:t>Bezoek een open dag</a:t>
            </a:r>
          </a:p>
          <a:p>
            <a:r>
              <a:rPr lang="nl-NL" dirty="0" smtClean="0"/>
              <a:t>Praat met studenten en beroepsbeoefenaren</a:t>
            </a:r>
          </a:p>
          <a:p>
            <a:r>
              <a:rPr lang="nl-NL" dirty="0" smtClean="0"/>
              <a:t>Loop een dag mee met de opleiding</a:t>
            </a:r>
          </a:p>
          <a:p>
            <a:r>
              <a:rPr lang="nl-NL" dirty="0" smtClean="0"/>
              <a:t>Afwegen van je laatste opties, </a:t>
            </a:r>
            <a:r>
              <a:rPr lang="nl-NL" dirty="0" err="1" smtClean="0"/>
              <a:t>voors</a:t>
            </a:r>
            <a:r>
              <a:rPr lang="nl-NL" dirty="0" smtClean="0"/>
              <a:t> en </a:t>
            </a:r>
            <a:r>
              <a:rPr lang="nl-NL" dirty="0" err="1" smtClean="0"/>
              <a:t>tegens</a:t>
            </a:r>
            <a:r>
              <a:rPr lang="nl-NL" dirty="0" smtClean="0"/>
              <a:t> op een rijtje zetten</a:t>
            </a:r>
          </a:p>
          <a:p>
            <a:r>
              <a:rPr lang="nl-NL" dirty="0" smtClean="0"/>
              <a:t>Uiteindelijk met verstand </a:t>
            </a:r>
            <a:r>
              <a:rPr lang="nl-NL" b="1" dirty="0" smtClean="0"/>
              <a:t>en</a:t>
            </a:r>
            <a:r>
              <a:rPr lang="nl-NL" dirty="0" smtClean="0"/>
              <a:t> gevoel je keuze maken!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nl-NL" sz="6000" dirty="0" smtClean="0"/>
              <a:t> </a:t>
            </a:r>
            <a:br>
              <a:rPr lang="nl-NL" sz="6000" dirty="0" smtClean="0"/>
            </a:br>
            <a:r>
              <a:rPr lang="nl-NL" sz="6000" dirty="0" smtClean="0"/>
              <a:t>    </a:t>
            </a:r>
            <a:br>
              <a:rPr lang="nl-NL" sz="6000" dirty="0" smtClean="0"/>
            </a:br>
            <a:r>
              <a:rPr lang="nl-NL" sz="6000" dirty="0" smtClean="0"/>
              <a:t>       </a:t>
            </a:r>
            <a:br>
              <a:rPr lang="nl-NL" sz="6000" dirty="0" smtClean="0"/>
            </a:br>
            <a:r>
              <a:rPr lang="nl-NL" sz="6000" dirty="0" smtClean="0"/>
              <a:t>          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28728" y="4429132"/>
            <a:ext cx="6400800" cy="17526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nl-NL" sz="6000" dirty="0" smtClean="0">
                <a:solidFill>
                  <a:srgbClr val="00B0F0"/>
                </a:solidFill>
              </a:rPr>
              <a:t>Knoop doorhakken en zelf (laten) kiezen.</a:t>
            </a:r>
            <a:r>
              <a:rPr lang="nl-NL" sz="6000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7170" name="Picture 2" descr="http://www.gezinspiratie.nl/wp-content/uploads/keuz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785794"/>
            <a:ext cx="3429972" cy="2974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Spice Girls Wallpaper">
            <a:hlinkClick r:id="rId2" tooltip="Spice Girls Wallpaper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48680"/>
            <a:ext cx="4355455" cy="4355456"/>
          </a:xfrm>
          <a:prstGeom prst="rect">
            <a:avLst/>
          </a:prstGeom>
          <a:noFill/>
        </p:spPr>
      </p:pic>
      <p:pic>
        <p:nvPicPr>
          <p:cNvPr id="37894" name="Picture 6" descr="http://8.media.hyves-static.net/243469143/4/zTlS/0/img243469143.jpe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3" y="2060848"/>
            <a:ext cx="3026557" cy="3057128"/>
          </a:xfrm>
          <a:prstGeom prst="rect">
            <a:avLst/>
          </a:prstGeom>
          <a:noFill/>
        </p:spPr>
      </p:pic>
      <p:sp>
        <p:nvSpPr>
          <p:cNvPr id="5" name="Tekstvak 4"/>
          <p:cNvSpPr txBox="1"/>
          <p:nvPr/>
        </p:nvSpPr>
        <p:spPr>
          <a:xfrm>
            <a:off x="6156176" y="5589240"/>
            <a:ext cx="136815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 smtClean="0"/>
              <a:t>1995 - 1998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1115616" y="5301208"/>
            <a:ext cx="136815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 smtClean="0"/>
              <a:t>1996 - 2001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83568" y="908720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Enkele vragen:</a:t>
            </a:r>
          </a:p>
          <a:p>
            <a:endParaRPr lang="nl-NL" sz="2400" dirty="0" smtClean="0"/>
          </a:p>
          <a:p>
            <a:r>
              <a:rPr lang="nl-NL" sz="2400" dirty="0" smtClean="0"/>
              <a:t>Wie doet er nog hetzelfde werk als waar hij / zij vroeger als jongere voor geleerd heeft?</a:t>
            </a:r>
            <a:endParaRPr lang="nl-N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83568" y="908720"/>
            <a:ext cx="77768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Enkele vragen:</a:t>
            </a:r>
          </a:p>
          <a:p>
            <a:endParaRPr lang="nl-NL" sz="2400" dirty="0" smtClean="0"/>
          </a:p>
          <a:p>
            <a:r>
              <a:rPr lang="nl-NL" sz="2400" dirty="0" smtClean="0"/>
              <a:t>Wie doet er nog hetzelfde werk als waar hij / zij vroeger als jongere voor geleerd heeft?</a:t>
            </a:r>
          </a:p>
          <a:p>
            <a:endParaRPr lang="nl-NL" sz="2400" dirty="0" smtClean="0"/>
          </a:p>
          <a:p>
            <a:r>
              <a:rPr lang="nl-NL" sz="2400" dirty="0" smtClean="0"/>
              <a:t>Wie wist vroeger toen je 17 jaar was precies wat je wilde worden?</a:t>
            </a:r>
            <a:endParaRPr lang="nl-N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83568" y="908720"/>
            <a:ext cx="77768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Enkele vragen:</a:t>
            </a:r>
          </a:p>
          <a:p>
            <a:endParaRPr lang="nl-NL" sz="2400" dirty="0" smtClean="0"/>
          </a:p>
          <a:p>
            <a:r>
              <a:rPr lang="nl-NL" sz="2400" dirty="0" smtClean="0"/>
              <a:t>Wie doet er nog hetzelfde werk als waar hij / zij vroeger als jongere voor geleerd heeft?</a:t>
            </a:r>
          </a:p>
          <a:p>
            <a:endParaRPr lang="nl-NL" sz="2400" dirty="0" smtClean="0"/>
          </a:p>
          <a:p>
            <a:r>
              <a:rPr lang="nl-NL" sz="2400" dirty="0" smtClean="0"/>
              <a:t>Wie wist vroeger toen je 17 jaar was precies wat je wilde worden?</a:t>
            </a:r>
          </a:p>
          <a:p>
            <a:endParaRPr lang="nl-NL" sz="2400" dirty="0" smtClean="0"/>
          </a:p>
          <a:p>
            <a:r>
              <a:rPr lang="nl-NL" sz="2400" dirty="0" smtClean="0"/>
              <a:t>Heeft u vroeger vanuit school hulp gekregen bij het kiezen van een vervolgopleiding?</a:t>
            </a:r>
            <a:endParaRPr lang="nl-N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83568" y="908720"/>
            <a:ext cx="77768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Enkele vragen:</a:t>
            </a:r>
          </a:p>
          <a:p>
            <a:endParaRPr lang="nl-NL" sz="2400" dirty="0" smtClean="0"/>
          </a:p>
          <a:p>
            <a:r>
              <a:rPr lang="nl-NL" sz="2400" dirty="0" smtClean="0"/>
              <a:t>Wie doet er nog hetzelfde werk als waar hij / zij vroeger als jongere voor geleerd heeft?</a:t>
            </a:r>
          </a:p>
          <a:p>
            <a:endParaRPr lang="nl-NL" sz="2400" dirty="0" smtClean="0"/>
          </a:p>
          <a:p>
            <a:r>
              <a:rPr lang="nl-NL" sz="2400" dirty="0" smtClean="0"/>
              <a:t>Wie wist vroeger toen je 17 jaar was precies wat je wilde worden?</a:t>
            </a:r>
          </a:p>
          <a:p>
            <a:endParaRPr lang="nl-NL" sz="2400" dirty="0" smtClean="0"/>
          </a:p>
          <a:p>
            <a:r>
              <a:rPr lang="nl-NL" sz="2400" dirty="0" smtClean="0"/>
              <a:t>Heeft u vroeger vanuit school hulp gekregen bij het kiezen van een vervolgopleiding?</a:t>
            </a:r>
          </a:p>
          <a:p>
            <a:endParaRPr lang="nl-NL" sz="2400" dirty="0" smtClean="0"/>
          </a:p>
          <a:p>
            <a:r>
              <a:rPr lang="nl-NL" sz="2400" dirty="0" smtClean="0"/>
              <a:t>Is het vandaag de dag lastiger (voor jongeren) om een studiekeuze te maken dan vroeger of niet?</a:t>
            </a:r>
            <a:endParaRPr lang="nl-N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nl-NL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Hoe kom je tot een goede studiekeuze?</a:t>
            </a:r>
            <a:endParaRPr lang="nl-NL" sz="4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algn="ctr">
              <a:buNone/>
            </a:pPr>
            <a:r>
              <a:rPr lang="nl-NL" dirty="0" smtClean="0">
                <a:solidFill>
                  <a:srgbClr val="00B0F0"/>
                </a:solidFill>
              </a:rPr>
              <a:t>Interesses van je kind</a:t>
            </a:r>
          </a:p>
          <a:p>
            <a:pPr algn="ctr"/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25" y="1214423"/>
            <a:ext cx="6603155" cy="5282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221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nl-NL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Keuzeproces: welke stappen?</a:t>
            </a:r>
            <a:endParaRPr lang="nl-NL" sz="3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42984"/>
            <a:ext cx="8686800" cy="557216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nl-NL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nl-NL" sz="3600" dirty="0" smtClean="0">
                <a:solidFill>
                  <a:schemeClr val="accent6">
                    <a:lumMod val="75000"/>
                  </a:schemeClr>
                </a:solidFill>
              </a:rPr>
              <a:t>Besef te moeten kiezen</a:t>
            </a:r>
          </a:p>
          <a:p>
            <a:r>
              <a:rPr lang="nl-NL" sz="2800" dirty="0" smtClean="0"/>
              <a:t>Een studie kies je niet in een dag.</a:t>
            </a:r>
          </a:p>
          <a:p>
            <a:r>
              <a:rPr lang="nl-NL" sz="2800" dirty="0" smtClean="0"/>
              <a:t>Kies je een studie / beroep voor 40 jaar?</a:t>
            </a:r>
          </a:p>
          <a:p>
            <a:pPr>
              <a:buNone/>
            </a:pPr>
            <a:endParaRPr lang="nl-NL" sz="3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nl-NL" sz="3600" dirty="0" smtClean="0">
                <a:solidFill>
                  <a:schemeClr val="accent6">
                    <a:lumMod val="75000"/>
                  </a:schemeClr>
                </a:solidFill>
              </a:rPr>
              <a:t>Hoe kan ik actief het keuzeprobleem aanpakken?</a:t>
            </a:r>
          </a:p>
          <a:p>
            <a:r>
              <a:rPr lang="nl-NL" sz="2800" dirty="0" smtClean="0"/>
              <a:t>Actief deelnemen aan lessen loopbaanoriëntatie.</a:t>
            </a:r>
          </a:p>
          <a:p>
            <a:r>
              <a:rPr lang="nl-NL" sz="2800" dirty="0" smtClean="0"/>
              <a:t>Maak afspraak voor een gesprek met decaan.</a:t>
            </a:r>
          </a:p>
          <a:p>
            <a:r>
              <a:rPr lang="nl-NL" sz="2800" dirty="0" smtClean="0"/>
              <a:t>Gesprekken met vrienden: hoe pakken zij het aan?</a:t>
            </a:r>
          </a:p>
          <a:p>
            <a:pPr>
              <a:buNone/>
            </a:pPr>
            <a:endParaRPr lang="nl-NL" sz="2800" dirty="0" smtClean="0"/>
          </a:p>
          <a:p>
            <a:pPr algn="ctr">
              <a:buNone/>
            </a:pPr>
            <a:r>
              <a:rPr lang="nl-NL" sz="2800" dirty="0" smtClean="0"/>
              <a:t>Tips: neem de tijd, praat er met anderen over; schrijf</a:t>
            </a:r>
          </a:p>
          <a:p>
            <a:pPr algn="ctr">
              <a:buNone/>
            </a:pPr>
            <a:r>
              <a:rPr lang="nl-NL" sz="2800" dirty="0" smtClean="0"/>
              <a:t>gedachten, vragen, bevindingen en conclusies op.</a:t>
            </a:r>
          </a:p>
          <a:p>
            <a:pPr>
              <a:buNone/>
            </a:pPr>
            <a:endParaRPr lang="nl-NL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07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CD6A675BBDDB4A972ECD1D73D922E4" ma:contentTypeVersion="1" ma:contentTypeDescription="Een nieuw document maken." ma:contentTypeScope="" ma:versionID="d47c771bfe87d9e7d0340f8032df935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7fdf0b8816a2e6c73b5ec523d062f61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Begindatum van de planning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Einddatum van de planning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3C28ABA-6EC3-4AD1-A96B-1AB08CC9E2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D49CD80-F065-41AD-B0AA-2871FC9CEA5A}">
  <ds:schemaRefs>
    <ds:schemaRef ds:uri="http://purl.org/dc/dcmitype/"/>
    <ds:schemaRef ds:uri="http://schemas.microsoft.com/office/2006/metadata/properties"/>
    <ds:schemaRef ds:uri="http://www.w3.org/XML/1998/namespace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A6D2BE3D-5030-4757-85A4-663011BD4D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1163</TotalTime>
  <Words>1704</Words>
  <Application>Microsoft Office PowerPoint</Application>
  <PresentationFormat>Diavoorstelling (4:3)</PresentationFormat>
  <Paragraphs>691</Paragraphs>
  <Slides>25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9" baseType="lpstr">
      <vt:lpstr>Arial</vt:lpstr>
      <vt:lpstr>Arial Black</vt:lpstr>
      <vt:lpstr>Calibri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Hoe kom je tot een goede studiekeuze?</vt:lpstr>
      <vt:lpstr>Keuzeproces: welke stappen?</vt:lpstr>
      <vt:lpstr>Houd rekening met: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Keuzestijlen  </vt:lpstr>
      <vt:lpstr>Het puberende brein</vt:lpstr>
      <vt:lpstr>Het puberende brein</vt:lpstr>
      <vt:lpstr>Het puberende brein</vt:lpstr>
      <vt:lpstr>En nu….? Een goed gesprek</vt:lpstr>
      <vt:lpstr>  Luisteren</vt:lpstr>
      <vt:lpstr>Tips om te kiezen</vt:lpstr>
      <vt:lpstr>                    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tack</dc:creator>
  <cp:lastModifiedBy>Commandeur, Michiel</cp:lastModifiedBy>
  <cp:revision>109</cp:revision>
  <dcterms:created xsi:type="dcterms:W3CDTF">2012-07-02T08:17:55Z</dcterms:created>
  <dcterms:modified xsi:type="dcterms:W3CDTF">2017-04-06T07:35:07Z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0x0101009FCD6A675BBDDB4A972ECD1D73D922E4</vt:lpwstr>
  </property>
</Properties>
</file>